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20"/>
  </p:notesMasterIdLst>
  <p:sldIdLst>
    <p:sldId id="266" r:id="rId2"/>
    <p:sldId id="287" r:id="rId3"/>
    <p:sldId id="292" r:id="rId4"/>
    <p:sldId id="267" r:id="rId5"/>
    <p:sldId id="290" r:id="rId6"/>
    <p:sldId id="284" r:id="rId7"/>
    <p:sldId id="285" r:id="rId8"/>
    <p:sldId id="294" r:id="rId9"/>
    <p:sldId id="286" r:id="rId10"/>
    <p:sldId id="308" r:id="rId11"/>
    <p:sldId id="288" r:id="rId12"/>
    <p:sldId id="295" r:id="rId13"/>
    <p:sldId id="296" r:id="rId14"/>
    <p:sldId id="299" r:id="rId15"/>
    <p:sldId id="300" r:id="rId16"/>
    <p:sldId id="297" r:id="rId17"/>
    <p:sldId id="306" r:id="rId18"/>
    <p:sldId id="307"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1E5"/>
    <a:srgbClr val="2F5EBD"/>
    <a:srgbClr val="FFFF00"/>
    <a:srgbClr val="EAFC04"/>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1" autoAdjust="0"/>
  </p:normalViewPr>
  <p:slideViewPr>
    <p:cSldViewPr>
      <p:cViewPr varScale="1">
        <p:scale>
          <a:sx n="107" d="100"/>
          <a:sy n="107" d="100"/>
        </p:scale>
        <p:origin x="16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D89A35A-394A-448E-94F1-B3C371B73042}" type="datetimeFigureOut">
              <a:rPr lang="en-US"/>
              <a:pPr>
                <a:defRPr/>
              </a:pPr>
              <a:t>8/8/2025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99B38B9-AE36-4A3C-8978-D743DF3D88D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ubstituent imagine diapozitiv 1"/>
          <p:cNvSpPr>
            <a:spLocks noGrp="1" noRot="1" noChangeAspect="1"/>
          </p:cNvSpPr>
          <p:nvPr>
            <p:ph type="sldImg"/>
          </p:nvPr>
        </p:nvSpPr>
        <p:spPr bwMode="auto">
          <a:noFill/>
          <a:ln>
            <a:solidFill>
              <a:srgbClr val="000000"/>
            </a:solidFill>
            <a:miter lim="800000"/>
            <a:headEnd/>
            <a:tailEnd/>
          </a:ln>
        </p:spPr>
      </p:sp>
      <p:sp>
        <p:nvSpPr>
          <p:cNvPr id="18434" name="Substituent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dirty="0"/>
          </a:p>
        </p:txBody>
      </p:sp>
      <p:sp>
        <p:nvSpPr>
          <p:cNvPr id="17411" name="Substituent număr diapozitiv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C19910-35BA-4CCD-80D5-E7342949F743}" type="slidenum">
              <a:rPr lang="en-GB"/>
              <a:pPr fontAlgn="base">
                <a:spcBef>
                  <a:spcPct val="0"/>
                </a:spcBef>
                <a:spcAft>
                  <a:spcPct val="0"/>
                </a:spcAft>
                <a:defRPr/>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stituent imagine diapozitiv 1"/>
          <p:cNvSpPr>
            <a:spLocks noGrp="1" noRot="1" noChangeAspect="1"/>
          </p:cNvSpPr>
          <p:nvPr>
            <p:ph type="sldImg"/>
          </p:nvPr>
        </p:nvSpPr>
        <p:spPr bwMode="auto">
          <a:noFill/>
          <a:ln>
            <a:solidFill>
              <a:srgbClr val="000000"/>
            </a:solidFill>
            <a:miter lim="800000"/>
            <a:headEnd/>
            <a:tailEnd/>
          </a:ln>
        </p:spPr>
      </p:sp>
      <p:sp>
        <p:nvSpPr>
          <p:cNvPr id="20482" name="Substituent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
        <p:nvSpPr>
          <p:cNvPr id="17411" name="Substituent număr diapozitiv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55B5EF-6FAB-474D-A1F1-2D895F41D60A}" type="slidenum">
              <a:rPr lang="en-GB"/>
              <a:pPr fontAlgn="base">
                <a:spcBef>
                  <a:spcPct val="0"/>
                </a:spcBef>
                <a:spcAft>
                  <a:spcPct val="0"/>
                </a:spcAft>
                <a:defRPr/>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07189C-14EC-4A29-87EA-28F6ECDB8A4F}" type="slidenum">
              <a:rPr lang="en-GB"/>
              <a:pPr fontAlgn="base">
                <a:spcBef>
                  <a:spcPct val="0"/>
                </a:spcBef>
                <a:spcAft>
                  <a:spcPct val="0"/>
                </a:spcAft>
                <a:defRPr/>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4" name="Rectangle 6"/>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o-RO"/>
              <a:t>Faceți clic pentru a edita stilul de subtitlu coordonator</a:t>
            </a:r>
            <a:endParaRPr lang="en-US" dirty="0"/>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0D30D4FE-E650-428A-BD69-B4131C5FBD6D}" type="datetimeFigureOut">
              <a:rPr lang="ro-RO"/>
              <a:pPr>
                <a:defRPr/>
              </a:pPr>
              <a:t>08.08.2025</a:t>
            </a:fld>
            <a:endParaRPr lang="ro-RO"/>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ro-RO"/>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3636A276-9386-42C7-8B6F-CEFF2CA591D2}" type="slidenum">
              <a:rPr lang="ro-RO"/>
              <a:pPr>
                <a:defRPr/>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lvl1pPr>
              <a:defRPr/>
            </a:lvl1pPr>
          </a:lstStyle>
          <a:p>
            <a:pPr>
              <a:defRPr/>
            </a:pPr>
            <a:fld id="{E1D17096-1227-4B4D-97B2-888BADF87BFD}" type="datetimeFigureOut">
              <a:rPr lang="ro-RO"/>
              <a:pPr>
                <a:defRPr/>
              </a:pPr>
              <a:t>08.08.2025</a:t>
            </a:fld>
            <a:endParaRPr lang="ro-RO"/>
          </a:p>
        </p:txBody>
      </p:sp>
      <p:sp>
        <p:nvSpPr>
          <p:cNvPr id="5" name="Footer Placeholder 4"/>
          <p:cNvSpPr>
            <a:spLocks noGrp="1"/>
          </p:cNvSpPr>
          <p:nvPr>
            <p:ph type="ftr" sz="quarter" idx="11"/>
          </p:nvPr>
        </p:nvSpPr>
        <p:spPr/>
        <p:txBody>
          <a:bodyPr/>
          <a:lstStyle>
            <a:lvl1pPr>
              <a:defRPr/>
            </a:lvl1pPr>
          </a:lstStyle>
          <a:p>
            <a:pPr>
              <a:defRPr/>
            </a:pPr>
            <a:endParaRPr lang="ro-RO"/>
          </a:p>
        </p:txBody>
      </p:sp>
      <p:sp>
        <p:nvSpPr>
          <p:cNvPr id="6" name="Slide Number Placeholder 5"/>
          <p:cNvSpPr>
            <a:spLocks noGrp="1"/>
          </p:cNvSpPr>
          <p:nvPr>
            <p:ph type="sldNum" sz="quarter" idx="12"/>
          </p:nvPr>
        </p:nvSpPr>
        <p:spPr/>
        <p:txBody>
          <a:bodyPr/>
          <a:lstStyle>
            <a:lvl1pPr>
              <a:defRPr/>
            </a:lvl1pPr>
          </a:lstStyle>
          <a:p>
            <a:pPr>
              <a:defRPr/>
            </a:pPr>
            <a:fld id="{328A893B-BB21-4A30-BA90-1A36984A85A8}" type="slidenum">
              <a:rPr lang="ro-RO"/>
              <a:pPr>
                <a:defRPr/>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lvl1pPr>
              <a:defRPr/>
            </a:lvl1pPr>
          </a:lstStyle>
          <a:p>
            <a:pPr>
              <a:defRPr/>
            </a:pPr>
            <a:fld id="{015566B0-DBBC-41F5-95B1-B41B446E3075}" type="datetimeFigureOut">
              <a:rPr lang="ro-RO"/>
              <a:pPr>
                <a:defRPr/>
              </a:pPr>
              <a:t>08.08.2025</a:t>
            </a:fld>
            <a:endParaRPr lang="ro-RO"/>
          </a:p>
        </p:txBody>
      </p:sp>
      <p:sp>
        <p:nvSpPr>
          <p:cNvPr id="5" name="Footer Placeholder 4"/>
          <p:cNvSpPr>
            <a:spLocks noGrp="1"/>
          </p:cNvSpPr>
          <p:nvPr>
            <p:ph type="ftr" sz="quarter" idx="11"/>
          </p:nvPr>
        </p:nvSpPr>
        <p:spPr/>
        <p:txBody>
          <a:bodyPr/>
          <a:lstStyle>
            <a:lvl1pPr>
              <a:defRPr/>
            </a:lvl1pPr>
          </a:lstStyle>
          <a:p>
            <a:pPr>
              <a:defRPr/>
            </a:pPr>
            <a:endParaRPr lang="ro-RO"/>
          </a:p>
        </p:txBody>
      </p:sp>
      <p:sp>
        <p:nvSpPr>
          <p:cNvPr id="6" name="Slide Number Placeholder 5"/>
          <p:cNvSpPr>
            <a:spLocks noGrp="1"/>
          </p:cNvSpPr>
          <p:nvPr>
            <p:ph type="sldNum" sz="quarter" idx="12"/>
          </p:nvPr>
        </p:nvSpPr>
        <p:spPr/>
        <p:txBody>
          <a:bodyPr/>
          <a:lstStyle>
            <a:lvl1pPr>
              <a:defRPr/>
            </a:lvl1pPr>
          </a:lstStyle>
          <a:p>
            <a:pPr>
              <a:defRPr/>
            </a:pPr>
            <a:fld id="{3F7689A7-E39D-4121-9F7B-A4474C0E198B}" type="slidenum">
              <a:rPr lang="ro-RO"/>
              <a:pPr>
                <a:defRPr/>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lvl1pPr>
              <a:defRPr/>
            </a:lvl1pPr>
          </a:lstStyle>
          <a:p>
            <a:pPr>
              <a:defRPr/>
            </a:pPr>
            <a:fld id="{ACE9229C-234A-41AF-A5C6-510F81D8A588}" type="datetimeFigureOut">
              <a:rPr lang="ro-RO"/>
              <a:pPr>
                <a:defRPr/>
              </a:pPr>
              <a:t>08.08.2025</a:t>
            </a:fld>
            <a:endParaRPr lang="ro-RO"/>
          </a:p>
        </p:txBody>
      </p:sp>
      <p:sp>
        <p:nvSpPr>
          <p:cNvPr id="5" name="Footer Placeholder 4"/>
          <p:cNvSpPr>
            <a:spLocks noGrp="1"/>
          </p:cNvSpPr>
          <p:nvPr>
            <p:ph type="ftr" sz="quarter" idx="11"/>
          </p:nvPr>
        </p:nvSpPr>
        <p:spPr/>
        <p:txBody>
          <a:bodyPr/>
          <a:lstStyle>
            <a:lvl1pPr>
              <a:defRPr/>
            </a:lvl1pPr>
          </a:lstStyle>
          <a:p>
            <a:pPr>
              <a:defRPr/>
            </a:pPr>
            <a:endParaRPr lang="ro-RO"/>
          </a:p>
        </p:txBody>
      </p:sp>
      <p:sp>
        <p:nvSpPr>
          <p:cNvPr id="6" name="Slide Number Placeholder 5"/>
          <p:cNvSpPr>
            <a:spLocks noGrp="1"/>
          </p:cNvSpPr>
          <p:nvPr>
            <p:ph type="sldNum" sz="quarter" idx="12"/>
          </p:nvPr>
        </p:nvSpPr>
        <p:spPr/>
        <p:txBody>
          <a:bodyPr/>
          <a:lstStyle>
            <a:lvl1pPr>
              <a:defRPr/>
            </a:lvl1pPr>
          </a:lstStyle>
          <a:p>
            <a:pPr>
              <a:defRPr/>
            </a:pPr>
            <a:fld id="{0F25D184-E4F7-4133-BFB4-8AFB8379B6D8}" type="slidenum">
              <a:rPr lang="ro-RO"/>
              <a:pPr>
                <a:defRPr/>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cxnSp>
        <p:nvCxnSpPr>
          <p:cNvPr id="4" name="Straight Connector 6"/>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o-RO"/>
              <a:t>Faceţi clic pentru a edita Master stiluri text</a:t>
            </a:r>
          </a:p>
        </p:txBody>
      </p:sp>
      <p:sp>
        <p:nvSpPr>
          <p:cNvPr id="5" name="Date Placeholder 3"/>
          <p:cNvSpPr>
            <a:spLocks noGrp="1"/>
          </p:cNvSpPr>
          <p:nvPr>
            <p:ph type="dt" sz="half" idx="10"/>
          </p:nvPr>
        </p:nvSpPr>
        <p:spPr/>
        <p:txBody>
          <a:bodyPr/>
          <a:lstStyle>
            <a:lvl1pPr>
              <a:defRPr/>
            </a:lvl1pPr>
          </a:lstStyle>
          <a:p>
            <a:pPr>
              <a:defRPr/>
            </a:pPr>
            <a:fld id="{A93F5BB8-A018-474A-96D3-0E89C2B3043A}" type="datetimeFigureOut">
              <a:rPr lang="ro-RO"/>
              <a:pPr>
                <a:defRPr/>
              </a:pPr>
              <a:t>08.08.2025</a:t>
            </a:fld>
            <a:endParaRPr lang="ro-RO"/>
          </a:p>
        </p:txBody>
      </p:sp>
      <p:sp>
        <p:nvSpPr>
          <p:cNvPr id="6" name="Footer Placeholder 4"/>
          <p:cNvSpPr>
            <a:spLocks noGrp="1"/>
          </p:cNvSpPr>
          <p:nvPr>
            <p:ph type="ftr" sz="quarter" idx="11"/>
          </p:nvPr>
        </p:nvSpPr>
        <p:spPr/>
        <p:txBody>
          <a:bodyPr/>
          <a:lstStyle>
            <a:lvl1pPr>
              <a:defRPr/>
            </a:lvl1pPr>
          </a:lstStyle>
          <a:p>
            <a:pPr>
              <a:defRPr/>
            </a:pPr>
            <a:endParaRPr lang="ro-RO"/>
          </a:p>
        </p:txBody>
      </p:sp>
      <p:sp>
        <p:nvSpPr>
          <p:cNvPr id="7" name="Slide Number Placeholder 5"/>
          <p:cNvSpPr>
            <a:spLocks noGrp="1"/>
          </p:cNvSpPr>
          <p:nvPr>
            <p:ph type="sldNum" sz="quarter" idx="12"/>
          </p:nvPr>
        </p:nvSpPr>
        <p:spPr/>
        <p:txBody>
          <a:bodyPr/>
          <a:lstStyle>
            <a:lvl1pPr>
              <a:defRPr/>
            </a:lvl1pPr>
          </a:lstStyle>
          <a:p>
            <a:pPr>
              <a:defRPr/>
            </a:pPr>
            <a:fld id="{D67D73C6-6CC1-4114-A6BB-678A883C84F9}" type="slidenum">
              <a:rPr lang="ro-RO"/>
              <a:pPr>
                <a:defRPr/>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3"/>
          <p:cNvSpPr>
            <a:spLocks noGrp="1"/>
          </p:cNvSpPr>
          <p:nvPr>
            <p:ph type="dt" sz="half" idx="10"/>
          </p:nvPr>
        </p:nvSpPr>
        <p:spPr/>
        <p:txBody>
          <a:bodyPr/>
          <a:lstStyle>
            <a:lvl1pPr>
              <a:defRPr/>
            </a:lvl1pPr>
          </a:lstStyle>
          <a:p>
            <a:pPr>
              <a:defRPr/>
            </a:pPr>
            <a:fld id="{1DBB145D-741C-4F4E-9384-ECDA1DB3CD3E}" type="datetimeFigureOut">
              <a:rPr lang="ro-RO"/>
              <a:pPr>
                <a:defRPr/>
              </a:pPr>
              <a:t>08.08.2025</a:t>
            </a:fld>
            <a:endParaRPr lang="ro-RO"/>
          </a:p>
        </p:txBody>
      </p:sp>
      <p:sp>
        <p:nvSpPr>
          <p:cNvPr id="6" name="Footer Placeholder 4"/>
          <p:cNvSpPr>
            <a:spLocks noGrp="1"/>
          </p:cNvSpPr>
          <p:nvPr>
            <p:ph type="ftr" sz="quarter" idx="11"/>
          </p:nvPr>
        </p:nvSpPr>
        <p:spPr/>
        <p:txBody>
          <a:bodyPr/>
          <a:lstStyle>
            <a:lvl1pPr>
              <a:defRPr/>
            </a:lvl1pPr>
          </a:lstStyle>
          <a:p>
            <a:pPr>
              <a:defRPr/>
            </a:pPr>
            <a:endParaRPr lang="ro-RO"/>
          </a:p>
        </p:txBody>
      </p:sp>
      <p:sp>
        <p:nvSpPr>
          <p:cNvPr id="7" name="Slide Number Placeholder 5"/>
          <p:cNvSpPr>
            <a:spLocks noGrp="1"/>
          </p:cNvSpPr>
          <p:nvPr>
            <p:ph type="sldNum" sz="quarter" idx="12"/>
          </p:nvPr>
        </p:nvSpPr>
        <p:spPr/>
        <p:txBody>
          <a:bodyPr/>
          <a:lstStyle>
            <a:lvl1pPr>
              <a:defRPr/>
            </a:lvl1pPr>
          </a:lstStyle>
          <a:p>
            <a:pPr>
              <a:defRPr/>
            </a:pPr>
            <a:fld id="{75A6FE7F-47B7-4478-A6DF-D4C4FE84AF4F}" type="slidenum">
              <a:rPr lang="ro-RO"/>
              <a:pPr>
                <a:defRPr/>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o-RO"/>
              <a:t>Faceţi clic pentru a edita Master stiluri text</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o-RO"/>
              <a:t>Faceţi clic pentru a edita Master stiluri text</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3"/>
          <p:cNvSpPr>
            <a:spLocks noGrp="1"/>
          </p:cNvSpPr>
          <p:nvPr>
            <p:ph type="dt" sz="half" idx="10"/>
          </p:nvPr>
        </p:nvSpPr>
        <p:spPr/>
        <p:txBody>
          <a:bodyPr/>
          <a:lstStyle>
            <a:lvl1pPr>
              <a:defRPr/>
            </a:lvl1pPr>
          </a:lstStyle>
          <a:p>
            <a:pPr>
              <a:defRPr/>
            </a:pPr>
            <a:fld id="{28095181-11F8-48BA-89DA-955597015117}" type="datetimeFigureOut">
              <a:rPr lang="ro-RO"/>
              <a:pPr>
                <a:defRPr/>
              </a:pPr>
              <a:t>08.08.2025</a:t>
            </a:fld>
            <a:endParaRPr lang="ro-RO"/>
          </a:p>
        </p:txBody>
      </p:sp>
      <p:sp>
        <p:nvSpPr>
          <p:cNvPr id="8" name="Footer Placeholder 4"/>
          <p:cNvSpPr>
            <a:spLocks noGrp="1"/>
          </p:cNvSpPr>
          <p:nvPr>
            <p:ph type="ftr" sz="quarter" idx="11"/>
          </p:nvPr>
        </p:nvSpPr>
        <p:spPr/>
        <p:txBody>
          <a:bodyPr/>
          <a:lstStyle>
            <a:lvl1pPr>
              <a:defRPr/>
            </a:lvl1pPr>
          </a:lstStyle>
          <a:p>
            <a:pPr>
              <a:defRPr/>
            </a:pPr>
            <a:endParaRPr lang="ro-RO"/>
          </a:p>
        </p:txBody>
      </p:sp>
      <p:sp>
        <p:nvSpPr>
          <p:cNvPr id="9" name="Slide Number Placeholder 5"/>
          <p:cNvSpPr>
            <a:spLocks noGrp="1"/>
          </p:cNvSpPr>
          <p:nvPr>
            <p:ph type="sldNum" sz="quarter" idx="12"/>
          </p:nvPr>
        </p:nvSpPr>
        <p:spPr/>
        <p:txBody>
          <a:bodyPr/>
          <a:lstStyle>
            <a:lvl1pPr>
              <a:defRPr/>
            </a:lvl1pPr>
          </a:lstStyle>
          <a:p>
            <a:pPr>
              <a:defRPr/>
            </a:pPr>
            <a:fld id="{C4BA89C3-7E73-4F09-8A60-975EBCEE8841}" type="slidenum">
              <a:rPr lang="ro-RO"/>
              <a:pPr>
                <a:defRPr/>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3"/>
          <p:cNvSpPr>
            <a:spLocks noGrp="1"/>
          </p:cNvSpPr>
          <p:nvPr>
            <p:ph type="dt" sz="half" idx="10"/>
          </p:nvPr>
        </p:nvSpPr>
        <p:spPr/>
        <p:txBody>
          <a:bodyPr/>
          <a:lstStyle>
            <a:lvl1pPr>
              <a:defRPr/>
            </a:lvl1pPr>
          </a:lstStyle>
          <a:p>
            <a:pPr>
              <a:defRPr/>
            </a:pPr>
            <a:fld id="{FD2F0A31-F21D-4EDE-A549-12513891D4C2}" type="datetimeFigureOut">
              <a:rPr lang="ro-RO"/>
              <a:pPr>
                <a:defRPr/>
              </a:pPr>
              <a:t>08.08.2025</a:t>
            </a:fld>
            <a:endParaRPr lang="ro-RO"/>
          </a:p>
        </p:txBody>
      </p:sp>
      <p:sp>
        <p:nvSpPr>
          <p:cNvPr id="4" name="Footer Placeholder 4"/>
          <p:cNvSpPr>
            <a:spLocks noGrp="1"/>
          </p:cNvSpPr>
          <p:nvPr>
            <p:ph type="ftr" sz="quarter" idx="11"/>
          </p:nvPr>
        </p:nvSpPr>
        <p:spPr/>
        <p:txBody>
          <a:bodyPr/>
          <a:lstStyle>
            <a:lvl1pPr>
              <a:defRPr/>
            </a:lvl1pPr>
          </a:lstStyle>
          <a:p>
            <a:pPr>
              <a:defRPr/>
            </a:pPr>
            <a:endParaRPr lang="ro-RO"/>
          </a:p>
        </p:txBody>
      </p:sp>
      <p:sp>
        <p:nvSpPr>
          <p:cNvPr id="5" name="Slide Number Placeholder 5"/>
          <p:cNvSpPr>
            <a:spLocks noGrp="1"/>
          </p:cNvSpPr>
          <p:nvPr>
            <p:ph type="sldNum" sz="quarter" idx="12"/>
          </p:nvPr>
        </p:nvSpPr>
        <p:spPr/>
        <p:txBody>
          <a:bodyPr/>
          <a:lstStyle>
            <a:lvl1pPr>
              <a:defRPr/>
            </a:lvl1pPr>
          </a:lstStyle>
          <a:p>
            <a:pPr>
              <a:defRPr/>
            </a:pPr>
            <a:fld id="{1550D73F-4AC4-4461-AC0D-1BA7A814D926}" type="slidenum">
              <a:rPr lang="ro-RO"/>
              <a:pPr>
                <a:defRPr/>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270055-7B4F-4AEB-9A89-0F6B3538526A}" type="datetimeFigureOut">
              <a:rPr lang="ro-RO"/>
              <a:pPr>
                <a:defRPr/>
              </a:pPr>
              <a:t>08.08.2025</a:t>
            </a:fld>
            <a:endParaRPr lang="ro-RO"/>
          </a:p>
        </p:txBody>
      </p:sp>
      <p:sp>
        <p:nvSpPr>
          <p:cNvPr id="3" name="Footer Placeholder 4"/>
          <p:cNvSpPr>
            <a:spLocks noGrp="1"/>
          </p:cNvSpPr>
          <p:nvPr>
            <p:ph type="ftr" sz="quarter" idx="11"/>
          </p:nvPr>
        </p:nvSpPr>
        <p:spPr/>
        <p:txBody>
          <a:bodyPr/>
          <a:lstStyle>
            <a:lvl1pPr>
              <a:defRPr/>
            </a:lvl1pPr>
          </a:lstStyle>
          <a:p>
            <a:pPr>
              <a:defRPr/>
            </a:pPr>
            <a:endParaRPr lang="ro-RO"/>
          </a:p>
        </p:txBody>
      </p:sp>
      <p:sp>
        <p:nvSpPr>
          <p:cNvPr id="4" name="Slide Number Placeholder 5"/>
          <p:cNvSpPr>
            <a:spLocks noGrp="1"/>
          </p:cNvSpPr>
          <p:nvPr>
            <p:ph type="sldNum" sz="quarter" idx="12"/>
          </p:nvPr>
        </p:nvSpPr>
        <p:spPr/>
        <p:txBody>
          <a:bodyPr/>
          <a:lstStyle>
            <a:lvl1pPr>
              <a:defRPr/>
            </a:lvl1pPr>
          </a:lstStyle>
          <a:p>
            <a:pPr>
              <a:defRPr/>
            </a:pPr>
            <a:fld id="{20300801-9AB4-40AD-AEAB-5A549DE73F3F}" type="slidenum">
              <a:rPr lang="ro-RO"/>
              <a:pPr>
                <a:defRPr/>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o-RO"/>
              <a:t>Faceţi clic pentru a edita Master stiluri text</a:t>
            </a:r>
          </a:p>
        </p:txBody>
      </p:sp>
      <p:sp>
        <p:nvSpPr>
          <p:cNvPr id="5" name="Date Placeholder 3"/>
          <p:cNvSpPr>
            <a:spLocks noGrp="1"/>
          </p:cNvSpPr>
          <p:nvPr>
            <p:ph type="dt" sz="half" idx="10"/>
          </p:nvPr>
        </p:nvSpPr>
        <p:spPr/>
        <p:txBody>
          <a:bodyPr/>
          <a:lstStyle>
            <a:lvl1pPr>
              <a:defRPr/>
            </a:lvl1pPr>
          </a:lstStyle>
          <a:p>
            <a:pPr>
              <a:defRPr/>
            </a:pPr>
            <a:fld id="{76B0AE4C-25D3-4666-8CAC-8BEC9ED511D8}" type="datetimeFigureOut">
              <a:rPr lang="ro-RO"/>
              <a:pPr>
                <a:defRPr/>
              </a:pPr>
              <a:t>08.08.2025</a:t>
            </a:fld>
            <a:endParaRPr lang="ro-RO"/>
          </a:p>
        </p:txBody>
      </p:sp>
      <p:sp>
        <p:nvSpPr>
          <p:cNvPr id="6" name="Footer Placeholder 4"/>
          <p:cNvSpPr>
            <a:spLocks noGrp="1"/>
          </p:cNvSpPr>
          <p:nvPr>
            <p:ph type="ftr" sz="quarter" idx="11"/>
          </p:nvPr>
        </p:nvSpPr>
        <p:spPr/>
        <p:txBody>
          <a:bodyPr/>
          <a:lstStyle>
            <a:lvl1pPr>
              <a:defRPr/>
            </a:lvl1pPr>
          </a:lstStyle>
          <a:p>
            <a:pPr>
              <a:defRPr/>
            </a:pPr>
            <a:endParaRPr lang="ro-RO"/>
          </a:p>
        </p:txBody>
      </p:sp>
      <p:sp>
        <p:nvSpPr>
          <p:cNvPr id="7" name="Slide Number Placeholder 5"/>
          <p:cNvSpPr>
            <a:spLocks noGrp="1"/>
          </p:cNvSpPr>
          <p:nvPr>
            <p:ph type="sldNum" sz="quarter" idx="12"/>
          </p:nvPr>
        </p:nvSpPr>
        <p:spPr/>
        <p:txBody>
          <a:bodyPr/>
          <a:lstStyle>
            <a:lvl1pPr>
              <a:defRPr/>
            </a:lvl1pPr>
          </a:lstStyle>
          <a:p>
            <a:pPr>
              <a:defRPr/>
            </a:pPr>
            <a:fld id="{9EC60DC6-88A5-47A8-A184-A2B9A00874CD}" type="slidenum">
              <a:rPr lang="ro-RO"/>
              <a:pPr>
                <a:defRPr/>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o-RO" noProof="0"/>
              <a:t>Faceți clic pe pictogramă pentru a adăuga o imagine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o-RO"/>
              <a:t>Faceţi clic pentru a edita Master stiluri text</a:t>
            </a:r>
          </a:p>
        </p:txBody>
      </p:sp>
      <p:sp>
        <p:nvSpPr>
          <p:cNvPr id="5" name="Date Placeholder 4"/>
          <p:cNvSpPr>
            <a:spLocks noGrp="1"/>
          </p:cNvSpPr>
          <p:nvPr>
            <p:ph type="dt" sz="half" idx="10"/>
          </p:nvPr>
        </p:nvSpPr>
        <p:spPr/>
        <p:txBody>
          <a:bodyPr/>
          <a:lstStyle>
            <a:lvl1pPr>
              <a:defRPr/>
            </a:lvl1pPr>
          </a:lstStyle>
          <a:p>
            <a:pPr>
              <a:defRPr/>
            </a:pPr>
            <a:fld id="{11EFC517-9343-4FF6-A426-FF4ACB787FA2}" type="datetimeFigureOut">
              <a:rPr lang="ro-RO"/>
              <a:pPr>
                <a:defRPr/>
              </a:pPr>
              <a:t>08.08.2025</a:t>
            </a:fld>
            <a:endParaRPr lang="ro-RO"/>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B54F3D1-FCB7-4311-84F5-937BAA46EADC}" type="slidenum">
              <a:rPr lang="ro-RO"/>
              <a:pPr>
                <a:defRPr/>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rgbClr val="CAD765"/>
            </a:gs>
            <a:gs pos="0">
              <a:schemeClr val="accent1">
                <a:lumMod val="40000"/>
                <a:lumOff val="60000"/>
              </a:schemeClr>
            </a:gs>
            <a:gs pos="46000">
              <a:schemeClr val="accent1">
                <a:lumMod val="95000"/>
                <a:lumOff val="5000"/>
              </a:schemeClr>
            </a:gs>
            <a:gs pos="100000">
              <a:schemeClr val="accent1">
                <a:lumMod val="60000"/>
              </a:schemeClr>
            </a:gs>
          </a:gsLst>
          <a:lin ang="162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857250" y="609600"/>
            <a:ext cx="7407275" cy="1355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o-RO"/>
              <a:t>Faceți clic pentru a edita stilul de titlu coordonator</a:t>
            </a:r>
            <a:endParaRPr lang="en-US"/>
          </a:p>
        </p:txBody>
      </p:sp>
      <p:sp>
        <p:nvSpPr>
          <p:cNvPr id="1028" name="Text Placeholder 2"/>
          <p:cNvSpPr>
            <a:spLocks noGrp="1"/>
          </p:cNvSpPr>
          <p:nvPr>
            <p:ph type="body" idx="1"/>
          </p:nvPr>
        </p:nvSpPr>
        <p:spPr bwMode="auto">
          <a:xfrm>
            <a:off x="857250" y="2057400"/>
            <a:ext cx="74041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Date Placeholder 3"/>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fontAlgn="auto">
              <a:spcBef>
                <a:spcPts val="0"/>
              </a:spcBef>
              <a:spcAft>
                <a:spcPts val="0"/>
              </a:spcAft>
              <a:defRPr sz="1000">
                <a:solidFill>
                  <a:schemeClr val="accent1"/>
                </a:solidFill>
                <a:latin typeface="+mn-lt"/>
              </a:defRPr>
            </a:lvl1pPr>
          </a:lstStyle>
          <a:p>
            <a:pPr>
              <a:defRPr/>
            </a:pPr>
            <a:fld id="{DAC5F264-32F8-47B4-88B9-FACE4C834CA7}" type="datetimeFigureOut">
              <a:rPr lang="ro-RO"/>
              <a:pPr>
                <a:defRPr/>
              </a:pPr>
              <a:t>08.08.2025</a:t>
            </a:fld>
            <a:endParaRPr lang="ro-RO"/>
          </a:p>
        </p:txBody>
      </p:sp>
      <p:sp>
        <p:nvSpPr>
          <p:cNvPr id="5" name="Footer Placeholder 4"/>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fontAlgn="auto">
              <a:spcBef>
                <a:spcPts val="0"/>
              </a:spcBef>
              <a:spcAft>
                <a:spcPts val="0"/>
              </a:spcAft>
              <a:defRPr sz="1000">
                <a:solidFill>
                  <a:schemeClr val="accent1"/>
                </a:solidFill>
                <a:latin typeface="+mn-lt"/>
              </a:defRPr>
            </a:lvl1pPr>
          </a:lstStyle>
          <a:p>
            <a:pPr>
              <a:defRPr/>
            </a:pPr>
            <a:endParaRPr lang="ro-RO"/>
          </a:p>
        </p:txBody>
      </p:sp>
      <p:sp>
        <p:nvSpPr>
          <p:cNvPr id="6" name="Slide Number Placeholder 5"/>
          <p:cNvSpPr>
            <a:spLocks noGrp="1"/>
          </p:cNvSpPr>
          <p:nvPr>
            <p:ph type="sldNum" sz="quarter" idx="4"/>
          </p:nvPr>
        </p:nvSpPr>
        <p:spPr>
          <a:xfrm>
            <a:off x="6997700" y="6224588"/>
            <a:ext cx="1279525" cy="365125"/>
          </a:xfrm>
          <a:prstGeom prst="rect">
            <a:avLst/>
          </a:prstGeom>
        </p:spPr>
        <p:txBody>
          <a:bodyPr vert="horz" lIns="91440" tIns="45720" rIns="91440" bIns="45720" rtlCol="0" anchor="ctr"/>
          <a:lstStyle>
            <a:lvl1pPr algn="r" fontAlgn="auto">
              <a:spcBef>
                <a:spcPts val="0"/>
              </a:spcBef>
              <a:spcAft>
                <a:spcPts val="0"/>
              </a:spcAft>
              <a:defRPr sz="1000">
                <a:solidFill>
                  <a:schemeClr val="accent1"/>
                </a:solidFill>
                <a:latin typeface="+mn-lt"/>
              </a:defRPr>
            </a:lvl1pPr>
          </a:lstStyle>
          <a:p>
            <a:pPr>
              <a:defRPr/>
            </a:pPr>
            <a:fld id="{7B097CA3-30A7-41D7-A895-10D50D4289CA}" type="slidenum">
              <a:rPr lang="ro-RO"/>
              <a:pPr>
                <a:defRPr/>
              </a:pPr>
              <a:t>‹#›</a:t>
            </a:fld>
            <a:endParaRPr lang="ro-RO"/>
          </a:p>
        </p:txBody>
      </p:sp>
    </p:spTree>
  </p:cSld>
  <p:clrMap bg1="lt1" tx1="dk1" bg2="lt2" tx2="dk2" accent1="accent1" accent2="accent2" accent3="accent3" accent4="accent4" accent5="accent5" accent6="accent6" hlink="hlink" folHlink="folHlink"/>
  <p:sldLayoutIdLst>
    <p:sldLayoutId id="2147483853" r:id="rId1"/>
    <p:sldLayoutId id="2147483852" r:id="rId2"/>
    <p:sldLayoutId id="2147483854" r:id="rId3"/>
    <p:sldLayoutId id="2147483851" r:id="rId4"/>
    <p:sldLayoutId id="2147483850" r:id="rId5"/>
    <p:sldLayoutId id="2147483849" r:id="rId6"/>
    <p:sldLayoutId id="2147483848" r:id="rId7"/>
    <p:sldLayoutId id="2147483847" r:id="rId8"/>
    <p:sldLayoutId id="2147483855" r:id="rId9"/>
    <p:sldLayoutId id="2147483846" r:id="rId10"/>
    <p:sldLayoutId id="2147483845" r:id="rId11"/>
  </p:sldLayoutIdLst>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itchFamily="34" charset="0"/>
        </a:defRPr>
      </a:lvl5pPr>
      <a:lvl6pPr marL="457200" algn="l" defTabSz="685800" rtl="0" fontAlgn="base">
        <a:lnSpc>
          <a:spcPct val="90000"/>
        </a:lnSpc>
        <a:spcBef>
          <a:spcPct val="0"/>
        </a:spcBef>
        <a:spcAft>
          <a:spcPct val="0"/>
        </a:spcAft>
        <a:defRPr sz="4000">
          <a:solidFill>
            <a:schemeClr val="accent1"/>
          </a:solidFill>
          <a:latin typeface="Corbel" pitchFamily="34" charset="0"/>
        </a:defRPr>
      </a:lvl6pPr>
      <a:lvl7pPr marL="914400" algn="l" defTabSz="685800" rtl="0" fontAlgn="base">
        <a:lnSpc>
          <a:spcPct val="90000"/>
        </a:lnSpc>
        <a:spcBef>
          <a:spcPct val="0"/>
        </a:spcBef>
        <a:spcAft>
          <a:spcPct val="0"/>
        </a:spcAft>
        <a:defRPr sz="4000">
          <a:solidFill>
            <a:schemeClr val="accent1"/>
          </a:solidFill>
          <a:latin typeface="Corbel" pitchFamily="34" charset="0"/>
        </a:defRPr>
      </a:lvl7pPr>
      <a:lvl8pPr marL="1371600" algn="l" defTabSz="685800" rtl="0" fontAlgn="base">
        <a:lnSpc>
          <a:spcPct val="90000"/>
        </a:lnSpc>
        <a:spcBef>
          <a:spcPct val="0"/>
        </a:spcBef>
        <a:spcAft>
          <a:spcPct val="0"/>
        </a:spcAft>
        <a:defRPr sz="4000">
          <a:solidFill>
            <a:schemeClr val="accent1"/>
          </a:solidFill>
          <a:latin typeface="Corbel" pitchFamily="34" charset="0"/>
        </a:defRPr>
      </a:lvl8pPr>
      <a:lvl9pPr marL="1828800" algn="l" defTabSz="685800" rtl="0" fontAlgn="base">
        <a:lnSpc>
          <a:spcPct val="90000"/>
        </a:lnSpc>
        <a:spcBef>
          <a:spcPct val="0"/>
        </a:spcBef>
        <a:spcAft>
          <a:spcPct val="0"/>
        </a:spcAft>
        <a:defRPr sz="4000">
          <a:solidFill>
            <a:schemeClr val="accent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maps/place/data=!4m2!3m1!1s0x14cab98f9174bc0f:0x4be4de86bfbfb6be?sa=X&amp;ved=1t:8290&amp;ictx=111"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14338" y="428604"/>
            <a:ext cx="8443942" cy="2857521"/>
          </a:xfrm>
        </p:spPr>
        <p:txBody>
          <a:bodyPr rtlCol="0">
            <a:normAutofit fontScale="90000"/>
          </a:bodyPr>
          <a:lstStyle/>
          <a:p>
            <a:pPr algn="ctr" eaLnBrk="1" fontAlgn="auto" hangingPunct="1">
              <a:spcAft>
                <a:spcPts val="0"/>
              </a:spcAft>
              <a:defRPr/>
            </a:pPr>
            <a:br>
              <a:rPr lang="ro-RO" dirty="0">
                <a:solidFill>
                  <a:schemeClr val="accent2"/>
                </a:solidFill>
              </a:rPr>
            </a:br>
            <a:br>
              <a:rPr lang="ro-RO" dirty="0">
                <a:solidFill>
                  <a:schemeClr val="accent2"/>
                </a:solidFill>
              </a:rPr>
            </a:br>
            <a:br>
              <a:rPr lang="en-GB" dirty="0">
                <a:solidFill>
                  <a:schemeClr val="accent2"/>
                </a:solidFill>
              </a:rPr>
            </a:br>
            <a:r>
              <a:rPr lang="ro-RO" dirty="0">
                <a:solidFill>
                  <a:schemeClr val="accent4">
                    <a:lumMod val="75000"/>
                  </a:schemeClr>
                </a:solidFill>
              </a:rPr>
              <a:t>Programul</a:t>
            </a:r>
            <a:r>
              <a:rPr lang="en-US" dirty="0">
                <a:solidFill>
                  <a:schemeClr val="accent4">
                    <a:lumMod val="75000"/>
                  </a:schemeClr>
                </a:solidFill>
              </a:rPr>
              <a:t> </a:t>
            </a:r>
            <a:r>
              <a:rPr lang="ro-RO" dirty="0">
                <a:solidFill>
                  <a:schemeClr val="accent4">
                    <a:lumMod val="75000"/>
                  </a:schemeClr>
                </a:solidFill>
              </a:rPr>
              <a:t>ERASMUS+,  </a:t>
            </a:r>
            <a:br>
              <a:rPr lang="en-US" dirty="0">
                <a:solidFill>
                  <a:schemeClr val="accent4">
                    <a:lumMod val="75000"/>
                  </a:schemeClr>
                </a:solidFill>
              </a:rPr>
            </a:br>
            <a:r>
              <a:rPr lang="ro-RO" dirty="0">
                <a:solidFill>
                  <a:schemeClr val="accent4">
                    <a:lumMod val="75000"/>
                  </a:schemeClr>
                </a:solidFill>
              </a:rPr>
              <a:t>KA1 – VET</a:t>
            </a:r>
            <a:br>
              <a:rPr lang="en-US" dirty="0">
                <a:solidFill>
                  <a:schemeClr val="accent4">
                    <a:lumMod val="75000"/>
                  </a:schemeClr>
                </a:solidFill>
              </a:rPr>
            </a:br>
            <a:r>
              <a:rPr lang="en-US" dirty="0">
                <a:solidFill>
                  <a:schemeClr val="accent4">
                    <a:lumMod val="75000"/>
                  </a:schemeClr>
                </a:solidFill>
              </a:rPr>
              <a:t> 2024-1-RO01-KA121-VET-000205398</a:t>
            </a:r>
            <a:br>
              <a:rPr lang="ro-RO" dirty="0"/>
            </a:br>
            <a:endParaRPr lang="ro-RO" dirty="0"/>
          </a:p>
        </p:txBody>
      </p:sp>
      <p:sp>
        <p:nvSpPr>
          <p:cNvPr id="13314" name="Rectangle 3"/>
          <p:cNvSpPr>
            <a:spLocks noGrp="1"/>
          </p:cNvSpPr>
          <p:nvPr>
            <p:ph idx="1"/>
          </p:nvPr>
        </p:nvSpPr>
        <p:spPr>
          <a:xfrm>
            <a:off x="428625" y="3357563"/>
            <a:ext cx="8269288" cy="2643187"/>
          </a:xfrm>
        </p:spPr>
        <p:txBody>
          <a:bodyPr>
            <a:normAutofit/>
          </a:bodyPr>
          <a:lstStyle/>
          <a:p>
            <a:pPr algn="ctr" eaLnBrk="1" hangingPunct="1">
              <a:spcBef>
                <a:spcPct val="0"/>
              </a:spcBef>
              <a:buClrTx/>
              <a:buSzTx/>
              <a:buFontTx/>
              <a:buNone/>
            </a:pPr>
            <a:r>
              <a:rPr lang="ro-RO" sz="3600" b="1">
                <a:solidFill>
                  <a:srgbClr val="8ABAD4"/>
                </a:solidFill>
              </a:rPr>
              <a:t>ANUL ȘCOLAR 202</a:t>
            </a:r>
            <a:r>
              <a:rPr lang="en-GB" sz="3600" b="1">
                <a:solidFill>
                  <a:srgbClr val="8ABAD4"/>
                </a:solidFill>
              </a:rPr>
              <a:t>4</a:t>
            </a:r>
            <a:r>
              <a:rPr lang="ro-RO" sz="3600" b="1">
                <a:solidFill>
                  <a:srgbClr val="8ABAD4"/>
                </a:solidFill>
              </a:rPr>
              <a:t>-202</a:t>
            </a:r>
            <a:r>
              <a:rPr lang="en-GB" sz="3600" b="1">
                <a:solidFill>
                  <a:srgbClr val="8ABAD4"/>
                </a:solidFill>
              </a:rPr>
              <a:t>5</a:t>
            </a:r>
            <a:endParaRPr lang="ro-RO" sz="3600" b="1">
              <a:solidFill>
                <a:srgbClr val="8ABAD4"/>
              </a:solidFill>
            </a:endParaRPr>
          </a:p>
          <a:p>
            <a:pPr algn="ctr" eaLnBrk="1" hangingPunct="1">
              <a:spcBef>
                <a:spcPct val="0"/>
              </a:spcBef>
              <a:buClrTx/>
              <a:buSzTx/>
              <a:buFontTx/>
              <a:buNone/>
            </a:pPr>
            <a:r>
              <a:rPr lang="ro-RO" sz="1800" b="1">
                <a:solidFill>
                  <a:srgbClr val="8ABAD4"/>
                </a:solidFill>
                <a:latin typeface="Georgia" pitchFamily="18" charset="0"/>
              </a:rPr>
              <a:t>Acreditare numărul:</a:t>
            </a:r>
            <a:r>
              <a:rPr lang="en-US" sz="1800" b="1">
                <a:solidFill>
                  <a:srgbClr val="8ABAD4"/>
                </a:solidFill>
                <a:latin typeface="Georgia" pitchFamily="18" charset="0"/>
              </a:rPr>
              <a:t> 2022-1-RO01-KA120-VET-000108265</a:t>
            </a:r>
            <a:endParaRPr lang="ro-RO" sz="1800" b="1">
              <a:solidFill>
                <a:srgbClr val="8ABAD4"/>
              </a:solidFill>
              <a:latin typeface="Verdana" pitchFamily="34" charset="0"/>
            </a:endParaRPr>
          </a:p>
          <a:p>
            <a:pPr eaLnBrk="1" hangingPunct="1">
              <a:buFont typeface="Corbel" pitchFamily="34" charset="0"/>
              <a:buNone/>
            </a:pPr>
            <a:endParaRPr lang="ro-RO" sz="1600">
              <a:solidFill>
                <a:srgbClr val="404040"/>
              </a:solidFill>
              <a:latin typeface="Arial" charset="0"/>
            </a:endParaRPr>
          </a:p>
          <a:p>
            <a:pPr eaLnBrk="1" hangingPunct="1">
              <a:buFont typeface="Corbel" pitchFamily="34" charset="0"/>
              <a:buNone/>
            </a:pPr>
            <a:r>
              <a:rPr lang="ro-RO" sz="1600">
                <a:solidFill>
                  <a:srgbClr val="316886"/>
                </a:solidFill>
                <a:latin typeface="Arial" charset="0"/>
              </a:rPr>
              <a:t> „Finanțat de Uniunea Europeană. Punctele de vedere și opiniile exprimate aparțin, însă, exclusiv autorului (autorilor) și nu reflectă neapărat punctele de vedere și opiniile Uniunii Europene sau ale ANPCDEFP. Nici Uniunea Europeană și nici ANPCDEFP nu pot fi considerate răspunzătoare pentru acestea”</a:t>
            </a:r>
          </a:p>
        </p:txBody>
      </p:sp>
      <p:sp>
        <p:nvSpPr>
          <p:cNvPr id="14339" name="AutoShape 5" descr="Imagini pentru erasmus 2019"/>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o-RO">
              <a:latin typeface="Corbel" pitchFamily="34" charset="0"/>
            </a:endParaRPr>
          </a:p>
        </p:txBody>
      </p:sp>
      <p:sp>
        <p:nvSpPr>
          <p:cNvPr id="14340" name="AutoShape 7" descr="Imagini pentru erasmus 2019"/>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o-RO">
              <a:latin typeface="Corbel" pitchFamily="34" charset="0"/>
            </a:endParaRPr>
          </a:p>
        </p:txBody>
      </p:sp>
      <p:sp>
        <p:nvSpPr>
          <p:cNvPr id="14341" name="AutoShape 9" descr="Imagini pentru erasmus 2019"/>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o-RO">
              <a:latin typeface="Corbel" pitchFamily="34" charset="0"/>
            </a:endParaRPr>
          </a:p>
        </p:txBody>
      </p:sp>
      <p:sp>
        <p:nvSpPr>
          <p:cNvPr id="14342" name="AutoShape 11" descr="erasmus-plus-opaque"/>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ro-RO">
              <a:latin typeface="Corbel" pitchFamily="34" charset="0"/>
            </a:endParaRPr>
          </a:p>
        </p:txBody>
      </p:sp>
      <p:pic>
        <p:nvPicPr>
          <p:cNvPr id="14343" name="Imagine 2"/>
          <p:cNvPicPr>
            <a:picLocks noChangeAspect="1"/>
          </p:cNvPicPr>
          <p:nvPr/>
        </p:nvPicPr>
        <p:blipFill>
          <a:blip r:embed="rId2"/>
          <a:srcRect/>
          <a:stretch>
            <a:fillRect/>
          </a:stretch>
        </p:blipFill>
        <p:spPr bwMode="auto">
          <a:xfrm>
            <a:off x="2143125" y="500063"/>
            <a:ext cx="5184775" cy="1092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71500" y="357188"/>
            <a:ext cx="8229600" cy="928687"/>
          </a:xfrm>
        </p:spPr>
        <p:txBody>
          <a:bodyPr/>
          <a:lstStyle/>
          <a:p>
            <a:pPr algn="ctr" eaLnBrk="1" hangingPunct="1">
              <a:defRPr/>
            </a:pPr>
            <a:r>
              <a:rPr lang="ro-RO" b="1" dirty="0">
                <a:solidFill>
                  <a:srgbClr val="4761E5"/>
                </a:solidFill>
                <a:effectLst>
                  <a:outerShdw blurRad="38100" dist="38100" dir="2700000" algn="tl">
                    <a:srgbClr val="000000">
                      <a:alpha val="43137"/>
                    </a:srgbClr>
                  </a:outerShdw>
                </a:effectLst>
              </a:rPr>
              <a:t>ACTIVITATI PRACTICE</a:t>
            </a:r>
          </a:p>
        </p:txBody>
      </p:sp>
      <p:sp>
        <p:nvSpPr>
          <p:cNvPr id="25602" name="Content Placeholder 1"/>
          <p:cNvSpPr>
            <a:spLocks noGrp="1"/>
          </p:cNvSpPr>
          <p:nvPr>
            <p:ph idx="1"/>
          </p:nvPr>
        </p:nvSpPr>
        <p:spPr>
          <a:xfrm>
            <a:off x="285720" y="1500173"/>
            <a:ext cx="8643998" cy="4786327"/>
          </a:xfrm>
        </p:spPr>
        <p:txBody>
          <a:bodyPr/>
          <a:lstStyle/>
          <a:p>
            <a:pPr>
              <a:buFont typeface="Wingdings" pitchFamily="2" charset="2"/>
              <a:buChar char="Ø"/>
            </a:pPr>
            <a:r>
              <a:rPr lang="ro-RO" sz="3600" dirty="0">
                <a:solidFill>
                  <a:srgbClr val="00B050"/>
                </a:solidFill>
              </a:rPr>
              <a:t> </a:t>
            </a:r>
            <a:r>
              <a:rPr lang="en-GB" sz="3600" b="1" dirty="0" err="1">
                <a:solidFill>
                  <a:srgbClr val="92D050"/>
                </a:solidFill>
              </a:rPr>
              <a:t>Determinarea</a:t>
            </a:r>
            <a:r>
              <a:rPr lang="en-GB" sz="3600" b="1" dirty="0">
                <a:solidFill>
                  <a:srgbClr val="92D050"/>
                </a:solidFill>
              </a:rPr>
              <a:t> </a:t>
            </a:r>
            <a:r>
              <a:rPr lang="en-GB" sz="3600" b="1" dirty="0" err="1">
                <a:solidFill>
                  <a:srgbClr val="92D050"/>
                </a:solidFill>
              </a:rPr>
              <a:t>surselor</a:t>
            </a:r>
            <a:r>
              <a:rPr lang="en-GB" sz="3600" b="1" dirty="0">
                <a:solidFill>
                  <a:srgbClr val="92D050"/>
                </a:solidFill>
              </a:rPr>
              <a:t> de </a:t>
            </a:r>
            <a:r>
              <a:rPr lang="en-GB" sz="3600" b="1" dirty="0" err="1">
                <a:solidFill>
                  <a:srgbClr val="92D050"/>
                </a:solidFill>
              </a:rPr>
              <a:t>poluare</a:t>
            </a:r>
            <a:r>
              <a:rPr lang="en-GB" sz="3600" b="1" dirty="0">
                <a:solidFill>
                  <a:srgbClr val="92D050"/>
                </a:solidFill>
              </a:rPr>
              <a:t> a </a:t>
            </a:r>
            <a:r>
              <a:rPr lang="en-GB" sz="3600" b="1" dirty="0" err="1">
                <a:solidFill>
                  <a:srgbClr val="92D050"/>
                </a:solidFill>
              </a:rPr>
              <a:t>apei</a:t>
            </a:r>
            <a:r>
              <a:rPr lang="ro-RO" sz="3600" b="1" dirty="0">
                <a:solidFill>
                  <a:srgbClr val="92D050"/>
                </a:solidFill>
              </a:rPr>
              <a:t>;</a:t>
            </a:r>
          </a:p>
          <a:p>
            <a:pPr>
              <a:buFont typeface="Wingdings" pitchFamily="2" charset="2"/>
              <a:buChar char="Ø"/>
            </a:pPr>
            <a:r>
              <a:rPr lang="ro-RO" sz="3600" b="1" dirty="0">
                <a:solidFill>
                  <a:srgbClr val="92D050"/>
                </a:solidFill>
              </a:rPr>
              <a:t> </a:t>
            </a:r>
            <a:r>
              <a:rPr lang="en-GB" sz="3600" b="1" dirty="0" err="1">
                <a:solidFill>
                  <a:srgbClr val="92D050"/>
                </a:solidFill>
              </a:rPr>
              <a:t>Identificarea</a:t>
            </a:r>
            <a:r>
              <a:rPr lang="en-GB" sz="3600" b="1" dirty="0">
                <a:solidFill>
                  <a:srgbClr val="92D050"/>
                </a:solidFill>
              </a:rPr>
              <a:t> </a:t>
            </a:r>
            <a:r>
              <a:rPr lang="en-GB" sz="3600" b="1" dirty="0" err="1">
                <a:solidFill>
                  <a:srgbClr val="92D050"/>
                </a:solidFill>
              </a:rPr>
              <a:t>substanțelor</a:t>
            </a:r>
            <a:r>
              <a:rPr lang="en-GB" sz="3600" b="1" dirty="0">
                <a:solidFill>
                  <a:srgbClr val="92D050"/>
                </a:solidFill>
              </a:rPr>
              <a:t> care </a:t>
            </a:r>
            <a:r>
              <a:rPr lang="en-GB" sz="3600" b="1" dirty="0" err="1">
                <a:solidFill>
                  <a:srgbClr val="92D050"/>
                </a:solidFill>
              </a:rPr>
              <a:t>poluează</a:t>
            </a:r>
            <a:r>
              <a:rPr lang="en-GB" sz="3600" b="1" dirty="0">
                <a:solidFill>
                  <a:srgbClr val="92D050"/>
                </a:solidFill>
              </a:rPr>
              <a:t> </a:t>
            </a:r>
            <a:r>
              <a:rPr lang="en-GB" sz="3600" b="1" dirty="0" err="1">
                <a:solidFill>
                  <a:srgbClr val="92D050"/>
                </a:solidFill>
              </a:rPr>
              <a:t>apele</a:t>
            </a:r>
            <a:r>
              <a:rPr lang="en-GB" sz="3600" b="1" dirty="0">
                <a:solidFill>
                  <a:srgbClr val="92D050"/>
                </a:solidFill>
              </a:rPr>
              <a:t> </a:t>
            </a:r>
            <a:r>
              <a:rPr lang="en-GB" sz="3600" b="1" dirty="0" err="1">
                <a:solidFill>
                  <a:srgbClr val="92D050"/>
                </a:solidFill>
              </a:rPr>
              <a:t>naturale</a:t>
            </a:r>
            <a:r>
              <a:rPr lang="ro-RO" sz="3600" b="1" dirty="0">
                <a:solidFill>
                  <a:srgbClr val="92D050"/>
                </a:solidFill>
              </a:rPr>
              <a:t>;</a:t>
            </a:r>
          </a:p>
          <a:p>
            <a:pPr>
              <a:buFont typeface="Wingdings" pitchFamily="2" charset="2"/>
              <a:buChar char="Ø"/>
            </a:pPr>
            <a:r>
              <a:rPr lang="ro-RO" sz="3600" b="1" dirty="0">
                <a:solidFill>
                  <a:srgbClr val="92D050"/>
                </a:solidFill>
              </a:rPr>
              <a:t> </a:t>
            </a:r>
            <a:r>
              <a:rPr lang="en-GB" sz="3600" b="1" dirty="0" err="1">
                <a:solidFill>
                  <a:srgbClr val="92D050"/>
                </a:solidFill>
              </a:rPr>
              <a:t>Prelevarea</a:t>
            </a:r>
            <a:r>
              <a:rPr lang="ro-RO" sz="3600" b="1" dirty="0">
                <a:solidFill>
                  <a:srgbClr val="92D050"/>
                </a:solidFill>
              </a:rPr>
              <a:t> corectă a </a:t>
            </a:r>
            <a:r>
              <a:rPr lang="en-GB" sz="3600" b="1" dirty="0">
                <a:solidFill>
                  <a:srgbClr val="92D050"/>
                </a:solidFill>
              </a:rPr>
              <a:t> </a:t>
            </a:r>
            <a:r>
              <a:rPr lang="en-GB" sz="3600" b="1" dirty="0" err="1">
                <a:solidFill>
                  <a:srgbClr val="92D050"/>
                </a:solidFill>
              </a:rPr>
              <a:t>probelor</a:t>
            </a:r>
            <a:r>
              <a:rPr lang="en-GB" sz="3600" b="1" dirty="0">
                <a:solidFill>
                  <a:srgbClr val="92D050"/>
                </a:solidFill>
              </a:rPr>
              <a:t> de </a:t>
            </a:r>
            <a:r>
              <a:rPr lang="en-GB" sz="3600" b="1" dirty="0" err="1">
                <a:solidFill>
                  <a:srgbClr val="92D050"/>
                </a:solidFill>
              </a:rPr>
              <a:t>apă</a:t>
            </a:r>
            <a:r>
              <a:rPr lang="ro-RO" sz="3600" b="1" dirty="0">
                <a:solidFill>
                  <a:srgbClr val="92D050"/>
                </a:solidFill>
              </a:rPr>
              <a:t>;</a:t>
            </a:r>
          </a:p>
          <a:p>
            <a:pPr>
              <a:buFont typeface="Wingdings" pitchFamily="2" charset="2"/>
              <a:buChar char="Ø"/>
            </a:pPr>
            <a:r>
              <a:rPr lang="ro-RO" sz="3600" b="1" dirty="0">
                <a:solidFill>
                  <a:srgbClr val="92D050"/>
                </a:solidFill>
              </a:rPr>
              <a:t> </a:t>
            </a:r>
            <a:r>
              <a:rPr lang="en-GB" sz="3600" b="1" dirty="0" err="1">
                <a:solidFill>
                  <a:srgbClr val="92D050"/>
                </a:solidFill>
              </a:rPr>
              <a:t>Determinarea</a:t>
            </a:r>
            <a:r>
              <a:rPr lang="en-GB" sz="3600" b="1" dirty="0">
                <a:solidFill>
                  <a:srgbClr val="92D050"/>
                </a:solidFill>
              </a:rPr>
              <a:t> </a:t>
            </a:r>
            <a:r>
              <a:rPr lang="en-GB" sz="3600" b="1" dirty="0" err="1">
                <a:solidFill>
                  <a:srgbClr val="92D050"/>
                </a:solidFill>
              </a:rPr>
              <a:t>indicatorilor</a:t>
            </a:r>
            <a:r>
              <a:rPr lang="en-GB" sz="3600" b="1" dirty="0">
                <a:solidFill>
                  <a:srgbClr val="92D050"/>
                </a:solidFill>
              </a:rPr>
              <a:t> </a:t>
            </a:r>
            <a:r>
              <a:rPr lang="en-GB" sz="3600" b="1" dirty="0" err="1">
                <a:solidFill>
                  <a:srgbClr val="92D050"/>
                </a:solidFill>
              </a:rPr>
              <a:t>fizici</a:t>
            </a:r>
            <a:r>
              <a:rPr lang="ro-RO" sz="3600" b="1" dirty="0">
                <a:solidFill>
                  <a:srgbClr val="92D050"/>
                </a:solidFill>
              </a:rPr>
              <a:t>, chimici și microbiologici</a:t>
            </a:r>
            <a:r>
              <a:rPr lang="en-GB" sz="3600" b="1" dirty="0">
                <a:solidFill>
                  <a:srgbClr val="92D050"/>
                </a:solidFill>
              </a:rPr>
              <a:t> </a:t>
            </a:r>
            <a:r>
              <a:rPr lang="en-GB" sz="3600" b="1" dirty="0" err="1">
                <a:solidFill>
                  <a:srgbClr val="92D050"/>
                </a:solidFill>
              </a:rPr>
              <a:t>ai</a:t>
            </a:r>
            <a:r>
              <a:rPr lang="en-GB" sz="3600" b="1" dirty="0">
                <a:solidFill>
                  <a:srgbClr val="92D050"/>
                </a:solidFill>
              </a:rPr>
              <a:t> </a:t>
            </a:r>
            <a:r>
              <a:rPr lang="en-GB" sz="3600" b="1" dirty="0" err="1">
                <a:solidFill>
                  <a:srgbClr val="92D050"/>
                </a:solidFill>
              </a:rPr>
              <a:t>apelor</a:t>
            </a:r>
            <a:r>
              <a:rPr lang="en-GB" sz="3600" b="1" dirty="0">
                <a:solidFill>
                  <a:srgbClr val="92D050"/>
                </a:solidFill>
              </a:rPr>
              <a:t> </a:t>
            </a:r>
            <a:r>
              <a:rPr lang="en-GB" sz="3600" b="1" dirty="0" err="1">
                <a:solidFill>
                  <a:srgbClr val="92D050"/>
                </a:solidFill>
              </a:rPr>
              <a:t>râurilor</a:t>
            </a:r>
            <a:r>
              <a:rPr lang="ro-RO" sz="3600" b="1" dirty="0">
                <a:solidFill>
                  <a:srgbClr val="92D050"/>
                </a:solidFill>
              </a:rPr>
              <a:t>;</a:t>
            </a:r>
          </a:p>
          <a:p>
            <a:pPr>
              <a:buFont typeface="Wingdings" pitchFamily="2" charset="2"/>
              <a:buChar char="Ø"/>
            </a:pPr>
            <a:r>
              <a:rPr lang="ro-RO" sz="3600" b="1" dirty="0" err="1">
                <a:solidFill>
                  <a:srgbClr val="92D050"/>
                </a:solidFill>
              </a:rPr>
              <a:t>P</a:t>
            </a:r>
            <a:r>
              <a:rPr lang="en-GB" sz="3600" b="1" dirty="0" err="1">
                <a:solidFill>
                  <a:srgbClr val="92D050"/>
                </a:solidFill>
              </a:rPr>
              <a:t>rezentarea</a:t>
            </a:r>
            <a:r>
              <a:rPr lang="en-GB" sz="3600" b="1" dirty="0">
                <a:solidFill>
                  <a:srgbClr val="92D050"/>
                </a:solidFill>
              </a:rPr>
              <a:t> </a:t>
            </a:r>
            <a:r>
              <a:rPr lang="en-GB" sz="3600" b="1" dirty="0" err="1">
                <a:solidFill>
                  <a:srgbClr val="92D050"/>
                </a:solidFill>
              </a:rPr>
              <a:t>metodelor</a:t>
            </a:r>
            <a:r>
              <a:rPr lang="en-GB" sz="3600" b="1" dirty="0">
                <a:solidFill>
                  <a:srgbClr val="92D050"/>
                </a:solidFill>
              </a:rPr>
              <a:t> de control al </a:t>
            </a:r>
            <a:r>
              <a:rPr lang="en-GB" sz="3600" b="1" dirty="0" err="1">
                <a:solidFill>
                  <a:srgbClr val="92D050"/>
                </a:solidFill>
              </a:rPr>
              <a:t>calității</a:t>
            </a:r>
            <a:r>
              <a:rPr lang="en-GB" sz="3600" b="1" dirty="0">
                <a:solidFill>
                  <a:srgbClr val="92D050"/>
                </a:solidFill>
              </a:rPr>
              <a:t> </a:t>
            </a:r>
            <a:r>
              <a:rPr lang="en-GB" sz="3600" b="1" dirty="0" err="1">
                <a:solidFill>
                  <a:srgbClr val="92D050"/>
                </a:solidFill>
              </a:rPr>
              <a:t>apei</a:t>
            </a:r>
            <a:r>
              <a:rPr lang="ro-RO" sz="3600" b="1" dirty="0">
                <a:solidFill>
                  <a:srgbClr val="92D050"/>
                </a:solidFill>
              </a:rPr>
              <a:t>.</a:t>
            </a:r>
          </a:p>
          <a:p>
            <a:pPr>
              <a:buNone/>
            </a:pPr>
            <a:endParaRPr lang="en-GB" sz="2400" dirty="0">
              <a:solidFill>
                <a:srgbClr val="00B050"/>
              </a:solidFill>
            </a:endParaRPr>
          </a:p>
          <a:p>
            <a:pPr eaLnBrk="1" hangingPunct="1">
              <a:lnSpc>
                <a:spcPct val="80000"/>
              </a:lnSpc>
              <a:buFont typeface="Wingdings" pitchFamily="2" charset="2"/>
              <a:buChar char="Ø"/>
            </a:pPr>
            <a:endParaRPr lang="en-US" dirty="0"/>
          </a:p>
          <a:p>
            <a:pPr eaLnBrk="1" hangingPunct="1">
              <a:lnSpc>
                <a:spcPct val="80000"/>
              </a:lnSpc>
              <a:buFont typeface="Wingdings" pitchFamily="2" charset="2"/>
              <a:buChar char="Ø"/>
            </a:pPr>
            <a:endParaRPr lang="ro-R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5" descr="thumbnail?appid=YMailNodin&amp;downloadWhenThumbnailFails=true&amp;pid=2"/>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o-RO"/>
          </a:p>
        </p:txBody>
      </p:sp>
      <p:sp>
        <p:nvSpPr>
          <p:cNvPr id="28674" name="AutoShape 2" descr="https://apis.mail.yahoo.com/ws/v3/mailboxes/@.id==VjN-8jI7TDDo8yvnXQpT4wr5fR79zdgvxkHaGaQElQSy2pCPr37qTbulR2WBycGFdnxx4QS589m2ULn4HOf3kMCF_g/messages/@.id==ADhFKQhgsvWMZ97k4Q1CiPiRukg/content/parts/@.id==2/thumbnail?appid=YMailNorrin&amp;downloadWhenThumbnailFails=true&amp;pid=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28675" name="AutoShape 4" descr="https://apis.mail.yahoo.com/ws/v3/mailboxes/@.id==VjN-8jI7TDDo8yvnXQpT4wr5fR79zdgvxkHaGaQElQSy2pCPr37qTbulR2WBycGFdnxx4QS589m2ULn4HOf3kMCF_g/messages/@.id==ADhFKQhgsvWMZ97k4Q1CiPiRukg/content/parts/@.id==2/thumbnail?appid=YMailNorrin&amp;downloadWhenThumbnailFails=true&amp;pid=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pic>
        <p:nvPicPr>
          <p:cNvPr id="28676" name="Picture 6" descr="C:\Users\Nicoleta Ruse\OneDrive\Desktop\thumbnail (1).jpg"/>
          <p:cNvPicPr>
            <a:picLocks noChangeAspect="1" noChangeArrowheads="1"/>
          </p:cNvPicPr>
          <p:nvPr/>
        </p:nvPicPr>
        <p:blipFill>
          <a:blip r:embed="rId2"/>
          <a:srcRect/>
          <a:stretch>
            <a:fillRect/>
          </a:stretch>
        </p:blipFill>
        <p:spPr bwMode="auto">
          <a:xfrm>
            <a:off x="428596" y="357166"/>
            <a:ext cx="4071966" cy="3071834"/>
          </a:xfrm>
          <a:prstGeom prst="rect">
            <a:avLst/>
          </a:prstGeom>
          <a:noFill/>
          <a:ln w="9525">
            <a:noFill/>
            <a:miter lim="800000"/>
            <a:headEnd/>
            <a:tailEnd/>
          </a:ln>
        </p:spPr>
      </p:pic>
      <p:pic>
        <p:nvPicPr>
          <p:cNvPr id="28677" name="Picture 8" descr="C:\Users\Nicoleta Ruse\OneDrive\Desktop\thumbnail (2).jpg"/>
          <p:cNvPicPr>
            <a:picLocks noChangeAspect="1" noChangeArrowheads="1"/>
          </p:cNvPicPr>
          <p:nvPr/>
        </p:nvPicPr>
        <p:blipFill>
          <a:blip r:embed="rId3"/>
          <a:srcRect/>
          <a:stretch>
            <a:fillRect/>
          </a:stretch>
        </p:blipFill>
        <p:spPr bwMode="auto">
          <a:xfrm>
            <a:off x="428597" y="3571876"/>
            <a:ext cx="4071965" cy="2928958"/>
          </a:xfrm>
          <a:prstGeom prst="rect">
            <a:avLst/>
          </a:prstGeom>
          <a:noFill/>
          <a:ln w="9525">
            <a:noFill/>
            <a:miter lim="800000"/>
            <a:headEnd/>
            <a:tailEnd/>
          </a:ln>
        </p:spPr>
      </p:pic>
      <p:sp>
        <p:nvSpPr>
          <p:cNvPr id="8" name="Freeform 9"/>
          <p:cNvSpPr/>
          <p:nvPr/>
        </p:nvSpPr>
        <p:spPr>
          <a:xfrm>
            <a:off x="4643438" y="357166"/>
            <a:ext cx="4143404" cy="6143668"/>
          </a:xfrm>
          <a:custGeom>
            <a:avLst/>
            <a:gdLst/>
            <a:ahLst/>
            <a:cxnLst/>
            <a:rect l="l" t="t" r="r" b="b"/>
            <a:pathLst>
              <a:path w="5152521" h="7256121">
                <a:moveTo>
                  <a:pt x="0" y="0"/>
                </a:moveTo>
                <a:lnTo>
                  <a:pt x="5152521" y="0"/>
                </a:lnTo>
                <a:lnTo>
                  <a:pt x="5152521" y="7256120"/>
                </a:lnTo>
                <a:lnTo>
                  <a:pt x="0" y="7256120"/>
                </a:lnTo>
                <a:lnTo>
                  <a:pt x="0" y="0"/>
                </a:lnTo>
                <a:close/>
              </a:path>
            </a:pathLst>
          </a:custGeom>
          <a:blipFill>
            <a:blip r:embed="rId4"/>
            <a:stretch>
              <a:fillRect l="-7532" t="-8942" r="-7532"/>
            </a:stretch>
          </a:blipFill>
        </p:spPr>
        <p:txBody>
          <a:bodyPr/>
          <a:lstStyle/>
          <a:p>
            <a:endParaRPr lang="ro-R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Users\Nicoleta Ruse\OneDrive\Desktop\thumbnail (5).jpg"/>
          <p:cNvPicPr>
            <a:picLocks noChangeAspect="1" noChangeArrowheads="1"/>
          </p:cNvPicPr>
          <p:nvPr/>
        </p:nvPicPr>
        <p:blipFill>
          <a:blip r:embed="rId2"/>
          <a:srcRect/>
          <a:stretch>
            <a:fillRect/>
          </a:stretch>
        </p:blipFill>
        <p:spPr bwMode="auto">
          <a:xfrm>
            <a:off x="500063" y="428624"/>
            <a:ext cx="4071937" cy="3000375"/>
          </a:xfrm>
          <a:prstGeom prst="rect">
            <a:avLst/>
          </a:prstGeom>
          <a:noFill/>
          <a:ln w="9525">
            <a:noFill/>
            <a:miter lim="800000"/>
            <a:headEnd/>
            <a:tailEnd/>
          </a:ln>
        </p:spPr>
      </p:pic>
      <p:pic>
        <p:nvPicPr>
          <p:cNvPr id="29698" name="Picture 4" descr="C:\Users\Nicoleta Ruse\OneDrive\Desktop\thumbnail (6).jpg"/>
          <p:cNvPicPr>
            <a:picLocks noChangeAspect="1" noChangeArrowheads="1"/>
          </p:cNvPicPr>
          <p:nvPr/>
        </p:nvPicPr>
        <p:blipFill>
          <a:blip r:embed="rId3"/>
          <a:srcRect/>
          <a:stretch>
            <a:fillRect/>
          </a:stretch>
        </p:blipFill>
        <p:spPr bwMode="auto">
          <a:xfrm>
            <a:off x="4714876" y="428604"/>
            <a:ext cx="4000500" cy="3000375"/>
          </a:xfrm>
          <a:prstGeom prst="rect">
            <a:avLst/>
          </a:prstGeom>
          <a:noFill/>
          <a:ln w="9525">
            <a:noFill/>
            <a:miter lim="800000"/>
            <a:headEnd/>
            <a:tailEnd/>
          </a:ln>
        </p:spPr>
      </p:pic>
      <p:pic>
        <p:nvPicPr>
          <p:cNvPr id="4" name="Picture 2" descr="C:\Users\Nicoleta Ruse\OneDrive\Desktop\thumbnail (7).jpg"/>
          <p:cNvPicPr>
            <a:picLocks noChangeAspect="1" noChangeArrowheads="1"/>
          </p:cNvPicPr>
          <p:nvPr/>
        </p:nvPicPr>
        <p:blipFill>
          <a:blip r:embed="rId4"/>
          <a:srcRect/>
          <a:stretch>
            <a:fillRect/>
          </a:stretch>
        </p:blipFill>
        <p:spPr bwMode="auto">
          <a:xfrm>
            <a:off x="500034" y="3571876"/>
            <a:ext cx="4071966" cy="2928937"/>
          </a:xfrm>
          <a:prstGeom prst="rect">
            <a:avLst/>
          </a:prstGeom>
          <a:noFill/>
          <a:ln w="9525">
            <a:noFill/>
            <a:miter lim="800000"/>
            <a:headEnd/>
            <a:tailEnd/>
          </a:ln>
        </p:spPr>
      </p:pic>
      <p:pic>
        <p:nvPicPr>
          <p:cNvPr id="5" name="Picture 4" descr="C:\Users\Nicoleta Ruse\OneDrive\Desktop\thumbnail (14).jpg"/>
          <p:cNvPicPr>
            <a:picLocks noChangeAspect="1" noChangeArrowheads="1"/>
          </p:cNvPicPr>
          <p:nvPr/>
        </p:nvPicPr>
        <p:blipFill>
          <a:blip r:embed="rId5"/>
          <a:srcRect/>
          <a:stretch>
            <a:fillRect/>
          </a:stretch>
        </p:blipFill>
        <p:spPr bwMode="auto">
          <a:xfrm>
            <a:off x="4714876" y="3571876"/>
            <a:ext cx="4000528" cy="29289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C:\Users\Nicoleta Ruse\OneDrive\Desktop\thumbnail (8).jpg"/>
          <p:cNvPicPr>
            <a:picLocks noChangeAspect="1" noChangeArrowheads="1"/>
          </p:cNvPicPr>
          <p:nvPr/>
        </p:nvPicPr>
        <p:blipFill>
          <a:blip r:embed="rId2"/>
          <a:srcRect/>
          <a:stretch>
            <a:fillRect/>
          </a:stretch>
        </p:blipFill>
        <p:spPr bwMode="auto">
          <a:xfrm>
            <a:off x="500034" y="3571876"/>
            <a:ext cx="3929090" cy="3000396"/>
          </a:xfrm>
          <a:prstGeom prst="rect">
            <a:avLst/>
          </a:prstGeom>
          <a:noFill/>
          <a:ln w="9525">
            <a:noFill/>
            <a:miter lim="800000"/>
            <a:headEnd/>
            <a:tailEnd/>
          </a:ln>
        </p:spPr>
      </p:pic>
      <p:pic>
        <p:nvPicPr>
          <p:cNvPr id="30723" name="Picture 6" descr="C:\Users\Nicoleta Ruse\OneDrive\Desktop\thumbnail (9).jpg"/>
          <p:cNvPicPr>
            <a:picLocks noChangeAspect="1" noChangeArrowheads="1"/>
          </p:cNvPicPr>
          <p:nvPr/>
        </p:nvPicPr>
        <p:blipFill>
          <a:blip r:embed="rId3"/>
          <a:srcRect/>
          <a:stretch>
            <a:fillRect/>
          </a:stretch>
        </p:blipFill>
        <p:spPr bwMode="auto">
          <a:xfrm>
            <a:off x="4572000" y="3571876"/>
            <a:ext cx="4143404" cy="3000396"/>
          </a:xfrm>
          <a:prstGeom prst="rect">
            <a:avLst/>
          </a:prstGeom>
          <a:noFill/>
          <a:ln w="9525">
            <a:noFill/>
            <a:miter lim="800000"/>
            <a:headEnd/>
            <a:tailEnd/>
          </a:ln>
        </p:spPr>
      </p:pic>
      <p:pic>
        <p:nvPicPr>
          <p:cNvPr id="5" name="Picture 2" descr="C:\Users\Nicoleta Ruse\OneDrive\Desktop\thumbnail (13).jpg"/>
          <p:cNvPicPr>
            <a:picLocks noChangeAspect="1" noChangeArrowheads="1"/>
          </p:cNvPicPr>
          <p:nvPr/>
        </p:nvPicPr>
        <p:blipFill>
          <a:blip r:embed="rId4"/>
          <a:srcRect/>
          <a:stretch>
            <a:fillRect/>
          </a:stretch>
        </p:blipFill>
        <p:spPr bwMode="auto">
          <a:xfrm>
            <a:off x="500034" y="428604"/>
            <a:ext cx="3929090" cy="3000396"/>
          </a:xfrm>
          <a:prstGeom prst="rect">
            <a:avLst/>
          </a:prstGeom>
          <a:noFill/>
          <a:ln w="9525">
            <a:noFill/>
            <a:miter lim="800000"/>
            <a:headEnd/>
            <a:tailEnd/>
          </a:ln>
        </p:spPr>
      </p:pic>
      <p:sp>
        <p:nvSpPr>
          <p:cNvPr id="6" name="Freeform 11"/>
          <p:cNvSpPr/>
          <p:nvPr/>
        </p:nvSpPr>
        <p:spPr>
          <a:xfrm>
            <a:off x="4572000" y="428604"/>
            <a:ext cx="4143404" cy="3000396"/>
          </a:xfrm>
          <a:custGeom>
            <a:avLst/>
            <a:gdLst/>
            <a:ahLst/>
            <a:cxnLst/>
            <a:rect l="l" t="t" r="r" b="b"/>
            <a:pathLst>
              <a:path w="5677000" h="3815781">
                <a:moveTo>
                  <a:pt x="0" y="0"/>
                </a:moveTo>
                <a:lnTo>
                  <a:pt x="5677000" y="0"/>
                </a:lnTo>
                <a:lnTo>
                  <a:pt x="5677000" y="3815781"/>
                </a:lnTo>
                <a:lnTo>
                  <a:pt x="0" y="3815781"/>
                </a:lnTo>
                <a:lnTo>
                  <a:pt x="0" y="0"/>
                </a:lnTo>
                <a:close/>
              </a:path>
            </a:pathLst>
          </a:custGeom>
          <a:blipFill>
            <a:blip r:embed="rId5" cstate="print"/>
            <a:stretch>
              <a:fillRect t="-28129" r="-14829"/>
            </a:stretch>
          </a:blipFill>
        </p:spPr>
        <p:txBody>
          <a:bodyPr/>
          <a:lstStyle/>
          <a:p>
            <a:endParaRPr lang="ro-R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Nicoleta Ruse\OneDrive\Desktop\thumbnail (15).jpg"/>
          <p:cNvPicPr>
            <a:picLocks noChangeAspect="1" noChangeArrowheads="1"/>
          </p:cNvPicPr>
          <p:nvPr/>
        </p:nvPicPr>
        <p:blipFill>
          <a:blip r:embed="rId2"/>
          <a:srcRect/>
          <a:stretch>
            <a:fillRect/>
          </a:stretch>
        </p:blipFill>
        <p:spPr bwMode="auto">
          <a:xfrm>
            <a:off x="5214938" y="2928938"/>
            <a:ext cx="3571875" cy="3357562"/>
          </a:xfrm>
          <a:prstGeom prst="rect">
            <a:avLst/>
          </a:prstGeom>
          <a:noFill/>
          <a:ln w="9525">
            <a:noFill/>
            <a:miter lim="800000"/>
            <a:headEnd/>
            <a:tailEnd/>
          </a:ln>
        </p:spPr>
      </p:pic>
      <p:pic>
        <p:nvPicPr>
          <p:cNvPr id="32770" name="Picture 4" descr="C:\Users\Nicoleta Ruse\OneDrive\Desktop\thumbnail (16).jpg"/>
          <p:cNvPicPr>
            <a:picLocks noChangeAspect="1" noChangeArrowheads="1"/>
          </p:cNvPicPr>
          <p:nvPr/>
        </p:nvPicPr>
        <p:blipFill>
          <a:blip r:embed="rId3"/>
          <a:srcRect/>
          <a:stretch>
            <a:fillRect/>
          </a:stretch>
        </p:blipFill>
        <p:spPr bwMode="auto">
          <a:xfrm>
            <a:off x="5214938" y="785813"/>
            <a:ext cx="3571875" cy="2571750"/>
          </a:xfrm>
          <a:prstGeom prst="rect">
            <a:avLst/>
          </a:prstGeom>
          <a:noFill/>
          <a:ln w="9525">
            <a:noFill/>
            <a:miter lim="800000"/>
            <a:headEnd/>
            <a:tailEnd/>
          </a:ln>
        </p:spPr>
      </p:pic>
      <p:pic>
        <p:nvPicPr>
          <p:cNvPr id="32771" name="Picture 6" descr="C:\Users\Nicoleta Ruse\OneDrive\Desktop\thumbnail (17).jpg"/>
          <p:cNvPicPr>
            <a:picLocks noChangeAspect="1" noChangeArrowheads="1"/>
          </p:cNvPicPr>
          <p:nvPr/>
        </p:nvPicPr>
        <p:blipFill>
          <a:blip r:embed="rId4"/>
          <a:srcRect/>
          <a:stretch>
            <a:fillRect/>
          </a:stretch>
        </p:blipFill>
        <p:spPr bwMode="auto">
          <a:xfrm>
            <a:off x="500063" y="785813"/>
            <a:ext cx="4429125" cy="55006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Nicoleta Ruse\OneDrive\Desktop\thumbnail (3).jpg"/>
          <p:cNvPicPr>
            <a:picLocks noChangeAspect="1" noChangeArrowheads="1"/>
          </p:cNvPicPr>
          <p:nvPr/>
        </p:nvPicPr>
        <p:blipFill>
          <a:blip r:embed="rId2"/>
          <a:srcRect/>
          <a:stretch>
            <a:fillRect/>
          </a:stretch>
        </p:blipFill>
        <p:spPr bwMode="auto">
          <a:xfrm>
            <a:off x="571500" y="3429000"/>
            <a:ext cx="3929063" cy="2994025"/>
          </a:xfrm>
          <a:prstGeom prst="rect">
            <a:avLst/>
          </a:prstGeom>
          <a:noFill/>
          <a:ln w="9525">
            <a:noFill/>
            <a:miter lim="800000"/>
            <a:headEnd/>
            <a:tailEnd/>
          </a:ln>
        </p:spPr>
      </p:pic>
      <p:pic>
        <p:nvPicPr>
          <p:cNvPr id="33794" name="Picture 4" descr="C:\Users\Nicoleta Ruse\OneDrive\Desktop\thumbnail (4).jpg"/>
          <p:cNvPicPr>
            <a:picLocks noChangeAspect="1" noChangeArrowheads="1"/>
          </p:cNvPicPr>
          <p:nvPr/>
        </p:nvPicPr>
        <p:blipFill>
          <a:blip r:embed="rId3"/>
          <a:srcRect/>
          <a:stretch>
            <a:fillRect/>
          </a:stretch>
        </p:blipFill>
        <p:spPr bwMode="auto">
          <a:xfrm>
            <a:off x="4714875" y="3429000"/>
            <a:ext cx="4000529" cy="3041650"/>
          </a:xfrm>
          <a:prstGeom prst="rect">
            <a:avLst/>
          </a:prstGeom>
          <a:noFill/>
          <a:ln w="9525">
            <a:noFill/>
            <a:miter lim="800000"/>
            <a:headEnd/>
            <a:tailEnd/>
          </a:ln>
        </p:spPr>
      </p:pic>
      <p:pic>
        <p:nvPicPr>
          <p:cNvPr id="33795" name="Picture 6" descr="C:\Users\Nicoleta Ruse\OneDrive\Desktop\thumbnail (18).jpg"/>
          <p:cNvPicPr>
            <a:picLocks noChangeAspect="1" noChangeArrowheads="1"/>
          </p:cNvPicPr>
          <p:nvPr/>
        </p:nvPicPr>
        <p:blipFill>
          <a:blip r:embed="rId4"/>
          <a:srcRect/>
          <a:stretch>
            <a:fillRect/>
          </a:stretch>
        </p:blipFill>
        <p:spPr bwMode="auto">
          <a:xfrm>
            <a:off x="571500" y="428625"/>
            <a:ext cx="3929063" cy="2916238"/>
          </a:xfrm>
          <a:prstGeom prst="rect">
            <a:avLst/>
          </a:prstGeom>
          <a:noFill/>
          <a:ln w="9525">
            <a:noFill/>
            <a:miter lim="800000"/>
            <a:headEnd/>
            <a:tailEnd/>
          </a:ln>
        </p:spPr>
      </p:pic>
      <p:sp>
        <p:nvSpPr>
          <p:cNvPr id="5" name="Freeform 11"/>
          <p:cNvSpPr/>
          <p:nvPr/>
        </p:nvSpPr>
        <p:spPr>
          <a:xfrm>
            <a:off x="4714876" y="428604"/>
            <a:ext cx="4000528" cy="2928958"/>
          </a:xfrm>
          <a:custGeom>
            <a:avLst/>
            <a:gdLst/>
            <a:ahLst/>
            <a:cxnLst/>
            <a:rect l="l" t="t" r="r" b="b"/>
            <a:pathLst>
              <a:path w="6967020" h="3887097">
                <a:moveTo>
                  <a:pt x="0" y="0"/>
                </a:moveTo>
                <a:lnTo>
                  <a:pt x="6967020" y="0"/>
                </a:lnTo>
                <a:lnTo>
                  <a:pt x="6967020" y="3887097"/>
                </a:lnTo>
                <a:lnTo>
                  <a:pt x="0" y="3887097"/>
                </a:lnTo>
                <a:lnTo>
                  <a:pt x="0" y="0"/>
                </a:lnTo>
                <a:close/>
              </a:path>
            </a:pathLst>
          </a:custGeom>
          <a:blipFill>
            <a:blip r:embed="rId5" cstate="print"/>
            <a:stretch>
              <a:fillRect l="-15687" t="-62002" r="-24134" b="-25954"/>
            </a:stretch>
          </a:blipFill>
        </p:spPr>
        <p:txBody>
          <a:bodyPr/>
          <a:lstStyle/>
          <a:p>
            <a:endParaRPr lang="ro-RO"/>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Users\Nicoleta Ruse\OneDrive\Desktop\thumbnail (10).jpg"/>
          <p:cNvPicPr>
            <a:picLocks noChangeAspect="1" noChangeArrowheads="1"/>
          </p:cNvPicPr>
          <p:nvPr/>
        </p:nvPicPr>
        <p:blipFill>
          <a:blip r:embed="rId2"/>
          <a:srcRect/>
          <a:stretch>
            <a:fillRect/>
          </a:stretch>
        </p:blipFill>
        <p:spPr bwMode="auto">
          <a:xfrm>
            <a:off x="4643438" y="500042"/>
            <a:ext cx="4071966" cy="2965471"/>
          </a:xfrm>
          <a:prstGeom prst="rect">
            <a:avLst/>
          </a:prstGeom>
          <a:noFill/>
          <a:ln w="9525">
            <a:noFill/>
            <a:miter lim="800000"/>
            <a:headEnd/>
            <a:tailEnd/>
          </a:ln>
        </p:spPr>
      </p:pic>
      <p:pic>
        <p:nvPicPr>
          <p:cNvPr id="34818" name="Picture 4" descr="C:\Users\Nicoleta Ruse\OneDrive\Desktop\thumbnail (11).jpg"/>
          <p:cNvPicPr>
            <a:picLocks noChangeAspect="1" noChangeArrowheads="1"/>
          </p:cNvPicPr>
          <p:nvPr/>
        </p:nvPicPr>
        <p:blipFill>
          <a:blip r:embed="rId3"/>
          <a:srcRect/>
          <a:stretch>
            <a:fillRect/>
          </a:stretch>
        </p:blipFill>
        <p:spPr bwMode="auto">
          <a:xfrm>
            <a:off x="428596" y="500043"/>
            <a:ext cx="3970367" cy="2960708"/>
          </a:xfrm>
          <a:prstGeom prst="rect">
            <a:avLst/>
          </a:prstGeom>
          <a:noFill/>
          <a:ln w="9525">
            <a:noFill/>
            <a:miter lim="800000"/>
            <a:headEnd/>
            <a:tailEnd/>
          </a:ln>
        </p:spPr>
      </p:pic>
      <p:pic>
        <p:nvPicPr>
          <p:cNvPr id="34819" name="Picture 6" descr="C:\Users\Nicoleta Ruse\OneDrive\Desktop\thumbnail (12).jpg"/>
          <p:cNvPicPr>
            <a:picLocks noChangeAspect="1" noChangeArrowheads="1"/>
          </p:cNvPicPr>
          <p:nvPr/>
        </p:nvPicPr>
        <p:blipFill>
          <a:blip r:embed="rId4"/>
          <a:srcRect/>
          <a:stretch>
            <a:fillRect/>
          </a:stretch>
        </p:blipFill>
        <p:spPr bwMode="auto">
          <a:xfrm>
            <a:off x="4643438" y="3643314"/>
            <a:ext cx="4071966" cy="2786082"/>
          </a:xfrm>
          <a:prstGeom prst="rect">
            <a:avLst/>
          </a:prstGeom>
          <a:noFill/>
          <a:ln w="9525">
            <a:noFill/>
            <a:miter lim="800000"/>
            <a:headEnd/>
            <a:tailEnd/>
          </a:ln>
        </p:spPr>
      </p:pic>
      <p:pic>
        <p:nvPicPr>
          <p:cNvPr id="1026" name="Picture 2" descr="C:\Users\Nicoleta Ruse\OneDrive\Desktop\thumbnail (6).jpg"/>
          <p:cNvPicPr>
            <a:picLocks noChangeAspect="1" noChangeArrowheads="1"/>
          </p:cNvPicPr>
          <p:nvPr/>
        </p:nvPicPr>
        <p:blipFill>
          <a:blip r:embed="rId5"/>
          <a:srcRect/>
          <a:stretch>
            <a:fillRect/>
          </a:stretch>
        </p:blipFill>
        <p:spPr bwMode="auto">
          <a:xfrm>
            <a:off x="428596" y="3643315"/>
            <a:ext cx="4000528" cy="278608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28605"/>
            <a:ext cx="7407275" cy="571503"/>
          </a:xfrm>
        </p:spPr>
        <p:txBody>
          <a:bodyPr/>
          <a:lstStyle/>
          <a:p>
            <a:pPr algn="ctr"/>
            <a:r>
              <a:rPr lang="ro-RO" b="1" dirty="0">
                <a:solidFill>
                  <a:srgbClr val="FF0000"/>
                </a:solidFill>
              </a:rPr>
              <a:t>ACTIVITATI CULTURALE </a:t>
            </a:r>
            <a:endParaRPr lang="en-GB" b="1" dirty="0">
              <a:solidFill>
                <a:srgbClr val="FF0000"/>
              </a:solidFill>
            </a:endParaRPr>
          </a:p>
        </p:txBody>
      </p:sp>
      <p:pic>
        <p:nvPicPr>
          <p:cNvPr id="65538" name="Picture 2" descr="C:\Users\Nicoleta Ruse\OneDrive\Desktop\thumbnail (19).jpg"/>
          <p:cNvPicPr>
            <a:picLocks noChangeAspect="1" noChangeArrowheads="1"/>
          </p:cNvPicPr>
          <p:nvPr/>
        </p:nvPicPr>
        <p:blipFill>
          <a:blip r:embed="rId2"/>
          <a:srcRect/>
          <a:stretch>
            <a:fillRect/>
          </a:stretch>
        </p:blipFill>
        <p:spPr bwMode="auto">
          <a:xfrm>
            <a:off x="357158" y="1071546"/>
            <a:ext cx="4071966" cy="2714644"/>
          </a:xfrm>
          <a:prstGeom prst="rect">
            <a:avLst/>
          </a:prstGeom>
          <a:noFill/>
        </p:spPr>
      </p:pic>
      <p:pic>
        <p:nvPicPr>
          <p:cNvPr id="65540" name="Picture 4" descr="C:\Users\Nicoleta Ruse\OneDrive\Desktop\thumbnail (20).jpg"/>
          <p:cNvPicPr>
            <a:picLocks noChangeAspect="1" noChangeArrowheads="1"/>
          </p:cNvPicPr>
          <p:nvPr/>
        </p:nvPicPr>
        <p:blipFill>
          <a:blip r:embed="rId3"/>
          <a:srcRect/>
          <a:stretch>
            <a:fillRect/>
          </a:stretch>
        </p:blipFill>
        <p:spPr bwMode="auto">
          <a:xfrm>
            <a:off x="4500562" y="1071546"/>
            <a:ext cx="4357718" cy="2714644"/>
          </a:xfrm>
          <a:prstGeom prst="rect">
            <a:avLst/>
          </a:prstGeom>
          <a:noFill/>
        </p:spPr>
      </p:pic>
      <p:pic>
        <p:nvPicPr>
          <p:cNvPr id="65542" name="Picture 6" descr="C:\Users\Nicoleta Ruse\OneDrive\Desktop\thumbnail (21).jpg"/>
          <p:cNvPicPr>
            <a:picLocks noChangeAspect="1" noChangeArrowheads="1"/>
          </p:cNvPicPr>
          <p:nvPr/>
        </p:nvPicPr>
        <p:blipFill>
          <a:blip r:embed="rId4"/>
          <a:srcRect/>
          <a:stretch>
            <a:fillRect/>
          </a:stretch>
        </p:blipFill>
        <p:spPr bwMode="auto">
          <a:xfrm>
            <a:off x="357158" y="3857628"/>
            <a:ext cx="4071966" cy="2720574"/>
          </a:xfrm>
          <a:prstGeom prst="rect">
            <a:avLst/>
          </a:prstGeom>
          <a:noFill/>
        </p:spPr>
      </p:pic>
      <p:pic>
        <p:nvPicPr>
          <p:cNvPr id="65544" name="Picture 8" descr="C:\Users\Nicoleta Ruse\OneDrive\Desktop\thumbnail (22).jpg"/>
          <p:cNvPicPr>
            <a:picLocks noChangeAspect="1" noChangeArrowheads="1"/>
          </p:cNvPicPr>
          <p:nvPr/>
        </p:nvPicPr>
        <p:blipFill>
          <a:blip r:embed="rId5"/>
          <a:srcRect/>
          <a:stretch>
            <a:fillRect/>
          </a:stretch>
        </p:blipFill>
        <p:spPr bwMode="auto">
          <a:xfrm>
            <a:off x="4500562" y="3857628"/>
            <a:ext cx="4357718" cy="269676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28605"/>
            <a:ext cx="7407275" cy="571503"/>
          </a:xfrm>
        </p:spPr>
        <p:txBody>
          <a:bodyPr/>
          <a:lstStyle/>
          <a:p>
            <a:pPr algn="ctr"/>
            <a:r>
              <a:rPr lang="ro-RO" b="1" dirty="0">
                <a:solidFill>
                  <a:srgbClr val="FF0000"/>
                </a:solidFill>
              </a:rPr>
              <a:t>ACTIVITATI CULTURALE </a:t>
            </a:r>
            <a:endParaRPr lang="en-GB" b="1" dirty="0">
              <a:solidFill>
                <a:srgbClr val="FF0000"/>
              </a:solidFill>
            </a:endParaRPr>
          </a:p>
        </p:txBody>
      </p:sp>
      <p:pic>
        <p:nvPicPr>
          <p:cNvPr id="71682" name="Picture 2" descr="C:\Users\Nicoleta Ruse\OneDrive\Desktop\thumbnail (23).jpg"/>
          <p:cNvPicPr>
            <a:picLocks noChangeAspect="1" noChangeArrowheads="1"/>
          </p:cNvPicPr>
          <p:nvPr/>
        </p:nvPicPr>
        <p:blipFill>
          <a:blip r:embed="rId2"/>
          <a:srcRect/>
          <a:stretch>
            <a:fillRect/>
          </a:stretch>
        </p:blipFill>
        <p:spPr bwMode="auto">
          <a:xfrm>
            <a:off x="4572000" y="1071546"/>
            <a:ext cx="4143404" cy="2714644"/>
          </a:xfrm>
          <a:prstGeom prst="rect">
            <a:avLst/>
          </a:prstGeom>
          <a:noFill/>
        </p:spPr>
      </p:pic>
      <p:pic>
        <p:nvPicPr>
          <p:cNvPr id="71686" name="Picture 6" descr="C:\Users\Nicoleta Ruse\OneDrive\Desktop\thumbnail (25).jpg"/>
          <p:cNvPicPr>
            <a:picLocks noChangeAspect="1" noChangeArrowheads="1"/>
          </p:cNvPicPr>
          <p:nvPr/>
        </p:nvPicPr>
        <p:blipFill>
          <a:blip r:embed="rId3"/>
          <a:srcRect/>
          <a:stretch>
            <a:fillRect/>
          </a:stretch>
        </p:blipFill>
        <p:spPr bwMode="auto">
          <a:xfrm>
            <a:off x="500034" y="1071546"/>
            <a:ext cx="4000528" cy="2714644"/>
          </a:xfrm>
          <a:prstGeom prst="rect">
            <a:avLst/>
          </a:prstGeom>
          <a:noFill/>
        </p:spPr>
      </p:pic>
      <p:pic>
        <p:nvPicPr>
          <p:cNvPr id="71688" name="Picture 8" descr="C:\Users\Nicoleta Ruse\OneDrive\Desktop\thumbnail (26).jpg"/>
          <p:cNvPicPr>
            <a:picLocks noChangeAspect="1" noChangeArrowheads="1"/>
          </p:cNvPicPr>
          <p:nvPr/>
        </p:nvPicPr>
        <p:blipFill>
          <a:blip r:embed="rId4"/>
          <a:srcRect/>
          <a:stretch>
            <a:fillRect/>
          </a:stretch>
        </p:blipFill>
        <p:spPr bwMode="auto">
          <a:xfrm>
            <a:off x="500034" y="3857628"/>
            <a:ext cx="4000528" cy="2714644"/>
          </a:xfrm>
          <a:prstGeom prst="rect">
            <a:avLst/>
          </a:prstGeom>
          <a:noFill/>
        </p:spPr>
      </p:pic>
      <p:pic>
        <p:nvPicPr>
          <p:cNvPr id="71690" name="Picture 10" descr="C:\Users\Nicoleta Ruse\OneDrive\Desktop\thumbnail (27).jpg"/>
          <p:cNvPicPr>
            <a:picLocks noChangeAspect="1" noChangeArrowheads="1"/>
          </p:cNvPicPr>
          <p:nvPr/>
        </p:nvPicPr>
        <p:blipFill>
          <a:blip r:embed="rId5"/>
          <a:srcRect/>
          <a:stretch>
            <a:fillRect/>
          </a:stretch>
        </p:blipFill>
        <p:spPr bwMode="auto">
          <a:xfrm>
            <a:off x="4572000" y="3857628"/>
            <a:ext cx="4143404" cy="273843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785813" y="428625"/>
            <a:ext cx="7429500" cy="2246313"/>
          </a:xfrm>
          <a:prstGeom prst="rect">
            <a:avLst/>
          </a:prstGeom>
          <a:noFill/>
          <a:ln w="9525">
            <a:noFill/>
            <a:miter lim="800000"/>
            <a:headEnd/>
            <a:tailEnd/>
          </a:ln>
        </p:spPr>
        <p:txBody>
          <a:bodyPr anchor="ctr">
            <a:spAutoFit/>
          </a:bodyPr>
          <a:lstStyle/>
          <a:p>
            <a:pPr defTabSz="914400"/>
            <a:endParaRPr lang="ro-RO" sz="2000" b="1">
              <a:solidFill>
                <a:srgbClr val="4F81BD"/>
              </a:solidFill>
              <a:ea typeface="Times New Roman" pitchFamily="18" charset="0"/>
              <a:cs typeface="Arial" charset="0"/>
            </a:endParaRPr>
          </a:p>
          <a:p>
            <a:pPr defTabSz="914400"/>
            <a:r>
              <a:rPr lang="it-IT" sz="2000" b="1">
                <a:solidFill>
                  <a:srgbClr val="4F81BD"/>
                </a:solidFill>
                <a:ea typeface="Times New Roman" pitchFamily="18" charset="0"/>
                <a:cs typeface="Arial" charset="0"/>
              </a:rPr>
              <a:t>Proiect finanțat prin Programul Erasmus+</a:t>
            </a:r>
            <a:endParaRPr lang="en-GB" sz="2000">
              <a:ea typeface="Times New Roman" pitchFamily="18" charset="0"/>
              <a:cs typeface="Arial" charset="0"/>
            </a:endParaRPr>
          </a:p>
          <a:p>
            <a:pPr defTabSz="914400" eaLnBrk="0" hangingPunct="0"/>
            <a:r>
              <a:rPr lang="it-IT" sz="2000" b="1">
                <a:solidFill>
                  <a:srgbClr val="4F81BD"/>
                </a:solidFill>
                <a:ea typeface="Times New Roman" pitchFamily="18" charset="0"/>
                <a:cs typeface="Arial" charset="0"/>
              </a:rPr>
              <a:t>Acțiunea cheie KA1 – Proiecte de mobilitate</a:t>
            </a:r>
            <a:endParaRPr lang="en-GB" sz="2000">
              <a:ea typeface="Times New Roman" pitchFamily="18" charset="0"/>
              <a:cs typeface="Arial" charset="0"/>
            </a:endParaRPr>
          </a:p>
          <a:p>
            <a:pPr defTabSz="914400" eaLnBrk="0" hangingPunct="0"/>
            <a:r>
              <a:rPr lang="it-IT" sz="2000" b="1">
                <a:solidFill>
                  <a:srgbClr val="4F81BD"/>
                </a:solidFill>
                <a:ea typeface="Times New Roman" pitchFamily="18" charset="0"/>
                <a:cs typeface="Arial" charset="0"/>
              </a:rPr>
              <a:t>Domeniul - VET</a:t>
            </a:r>
            <a:endParaRPr lang="en-GB" sz="2000">
              <a:ea typeface="Times New Roman" pitchFamily="18" charset="0"/>
              <a:cs typeface="Arial" charset="0"/>
            </a:endParaRPr>
          </a:p>
          <a:p>
            <a:pPr defTabSz="914400" eaLnBrk="0" hangingPunct="0"/>
            <a:r>
              <a:rPr lang="it-IT" sz="2000" b="1">
                <a:solidFill>
                  <a:srgbClr val="4F81BD"/>
                </a:solidFill>
                <a:ea typeface="Times New Roman" pitchFamily="18" charset="0"/>
                <a:cs typeface="Arial" charset="0"/>
              </a:rPr>
              <a:t>Numărul de identificare al contractului: </a:t>
            </a:r>
            <a:r>
              <a:rPr lang="en-US" sz="2000" b="1">
                <a:solidFill>
                  <a:srgbClr val="2F5EBD"/>
                </a:solidFill>
                <a:ea typeface="Times New Roman" pitchFamily="18" charset="0"/>
                <a:cs typeface="Arial" charset="0"/>
              </a:rPr>
              <a:t>2024-1-RO01-KA121-VET-000205398</a:t>
            </a:r>
            <a:endParaRPr lang="en-GB" sz="2000" b="1">
              <a:solidFill>
                <a:srgbClr val="2F5EBD"/>
              </a:solidFill>
              <a:ea typeface="Times New Roman" pitchFamily="18" charset="0"/>
              <a:cs typeface="Arial" charset="0"/>
            </a:endParaRPr>
          </a:p>
          <a:p>
            <a:pPr defTabSz="914400" eaLnBrk="0" hangingPunct="0"/>
            <a:r>
              <a:rPr lang="it-IT" sz="2000" b="1">
                <a:solidFill>
                  <a:srgbClr val="4F81BD"/>
                </a:solidFill>
                <a:ea typeface="Times New Roman" pitchFamily="18" charset="0"/>
                <a:cs typeface="Arial" charset="0"/>
              </a:rPr>
              <a:t>Beneficiar: Colegiul Tehnic </a:t>
            </a:r>
            <a:r>
              <a:rPr lang="it-IT" sz="2000" b="1" i="1">
                <a:solidFill>
                  <a:srgbClr val="4F81BD"/>
                </a:solidFill>
                <a:ea typeface="Times New Roman" pitchFamily="18" charset="0"/>
                <a:cs typeface="Arial" charset="0"/>
              </a:rPr>
              <a:t>Dimitrie Leonida</a:t>
            </a:r>
            <a:r>
              <a:rPr lang="ro-RO" sz="2000" b="1" i="1">
                <a:solidFill>
                  <a:srgbClr val="4F81BD"/>
                </a:solidFill>
                <a:ea typeface="Times New Roman" pitchFamily="18" charset="0"/>
                <a:cs typeface="Arial" charset="0"/>
              </a:rPr>
              <a:t>, </a:t>
            </a:r>
            <a:r>
              <a:rPr lang="ro-RO" sz="2000" b="1">
                <a:solidFill>
                  <a:srgbClr val="4F81BD"/>
                </a:solidFill>
                <a:ea typeface="Times New Roman" pitchFamily="18" charset="0"/>
                <a:cs typeface="Arial" charset="0"/>
              </a:rPr>
              <a:t>București</a:t>
            </a:r>
            <a:endParaRPr lang="it-IT" sz="2000" b="1">
              <a:ea typeface="Times New Roman" pitchFamily="18" charset="0"/>
              <a:cs typeface="Arial" charset="0"/>
            </a:endParaRPr>
          </a:p>
        </p:txBody>
      </p:sp>
      <p:pic>
        <p:nvPicPr>
          <p:cNvPr id="15362" name="Imagine 2"/>
          <p:cNvPicPr>
            <a:picLocks noChangeAspect="1" noChangeArrowheads="1"/>
          </p:cNvPicPr>
          <p:nvPr/>
        </p:nvPicPr>
        <p:blipFill>
          <a:blip r:embed="rId2"/>
          <a:srcRect/>
          <a:stretch>
            <a:fillRect/>
          </a:stretch>
        </p:blipFill>
        <p:spPr bwMode="auto">
          <a:xfrm>
            <a:off x="857250" y="3071813"/>
            <a:ext cx="3643312" cy="1285875"/>
          </a:xfrm>
          <a:prstGeom prst="rect">
            <a:avLst/>
          </a:prstGeom>
          <a:noFill/>
          <a:ln w="9525">
            <a:noFill/>
            <a:miter lim="800000"/>
            <a:headEnd/>
            <a:tailEnd/>
          </a:ln>
        </p:spPr>
      </p:pic>
      <p:pic>
        <p:nvPicPr>
          <p:cNvPr id="15363" name="Imagine 4"/>
          <p:cNvPicPr>
            <a:picLocks noChangeAspect="1" noChangeArrowheads="1"/>
          </p:cNvPicPr>
          <p:nvPr/>
        </p:nvPicPr>
        <p:blipFill>
          <a:blip r:embed="rId3"/>
          <a:srcRect/>
          <a:stretch>
            <a:fillRect/>
          </a:stretch>
        </p:blipFill>
        <p:spPr bwMode="auto">
          <a:xfrm>
            <a:off x="857224" y="4643446"/>
            <a:ext cx="3643338" cy="1498600"/>
          </a:xfrm>
          <a:prstGeom prst="rect">
            <a:avLst/>
          </a:prstGeom>
          <a:noFill/>
          <a:ln w="9525">
            <a:noFill/>
            <a:miter lim="800000"/>
            <a:headEnd/>
            <a:tailEnd/>
          </a:ln>
        </p:spPr>
      </p:pic>
      <p:pic>
        <p:nvPicPr>
          <p:cNvPr id="18434" name="Picture 2" descr="C:\Users\Nicoleta Ruse\OneDrive\Desktop\thumbnail.jpg"/>
          <p:cNvPicPr>
            <a:picLocks noChangeAspect="1" noChangeArrowheads="1"/>
          </p:cNvPicPr>
          <p:nvPr/>
        </p:nvPicPr>
        <p:blipFill>
          <a:blip r:embed="rId4"/>
          <a:srcRect/>
          <a:stretch>
            <a:fillRect/>
          </a:stretch>
        </p:blipFill>
        <p:spPr bwMode="auto">
          <a:xfrm>
            <a:off x="4857752" y="3000372"/>
            <a:ext cx="3714776" cy="31432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7250" y="609600"/>
            <a:ext cx="7407275" cy="890588"/>
          </a:xfrm>
        </p:spPr>
        <p:txBody>
          <a:bodyPr/>
          <a:lstStyle/>
          <a:p>
            <a:pPr algn="ctr">
              <a:defRPr/>
            </a:pPr>
            <a:r>
              <a:rPr lang="ro-RO" sz="4400" b="1" dirty="0">
                <a:effectLst>
                  <a:outerShdw blurRad="38100" dist="38100" dir="2700000" algn="tl">
                    <a:srgbClr val="000000">
                      <a:alpha val="43137"/>
                    </a:srgbClr>
                  </a:outerShdw>
                </a:effectLst>
              </a:rPr>
              <a:t>GRUPUL - ȚINTĂ</a:t>
            </a:r>
            <a:endParaRPr lang="en-GB" sz="4400" b="1" dirty="0">
              <a:effectLst>
                <a:outerShdw blurRad="38100" dist="38100" dir="2700000" algn="tl">
                  <a:srgbClr val="000000">
                    <a:alpha val="43137"/>
                  </a:srgbClr>
                </a:outerShdw>
              </a:effectLst>
            </a:endParaRPr>
          </a:p>
        </p:txBody>
      </p:sp>
      <p:sp>
        <p:nvSpPr>
          <p:cNvPr id="7" name="Text Placeholder 6"/>
          <p:cNvSpPr>
            <a:spLocks noGrp="1"/>
          </p:cNvSpPr>
          <p:nvPr>
            <p:ph idx="1"/>
          </p:nvPr>
        </p:nvSpPr>
        <p:spPr>
          <a:xfrm>
            <a:off x="714375" y="1857375"/>
            <a:ext cx="7643813" cy="4238625"/>
          </a:xfrm>
        </p:spPr>
        <p:txBody>
          <a:bodyPr>
            <a:normAutofit fontScale="92500" lnSpcReduction="10000"/>
          </a:bodyPr>
          <a:lstStyle/>
          <a:p>
            <a:pPr marL="173038" lvl="4">
              <a:buFont typeface="Wingdings" pitchFamily="2" charset="2"/>
              <a:buChar char="Ø"/>
              <a:defRPr/>
            </a:pPr>
            <a:r>
              <a:rPr lang="ro-RO" sz="3800" b="1" dirty="0">
                <a:solidFill>
                  <a:srgbClr val="00B050"/>
                </a:solidFill>
              </a:rPr>
              <a:t>  21 elevi ai </a:t>
            </a:r>
            <a:r>
              <a:rPr lang="en-GB" sz="3800" b="1" dirty="0">
                <a:solidFill>
                  <a:srgbClr val="00B050"/>
                </a:solidFill>
              </a:rPr>
              <a:t>“</a:t>
            </a:r>
            <a:r>
              <a:rPr lang="ro-RO" sz="3800" b="1" dirty="0">
                <a:solidFill>
                  <a:srgbClr val="00B050"/>
                </a:solidFill>
              </a:rPr>
              <a:t>Colegiului Tehnic Dimitrie Leonida</a:t>
            </a:r>
            <a:r>
              <a:rPr lang="en-GB" sz="3800" b="1" dirty="0">
                <a:solidFill>
                  <a:srgbClr val="00B050"/>
                </a:solidFill>
              </a:rPr>
              <a:t>”</a:t>
            </a:r>
            <a:r>
              <a:rPr lang="ro-RO" sz="3800" b="1" dirty="0">
                <a:solidFill>
                  <a:srgbClr val="00B050"/>
                </a:solidFill>
              </a:rPr>
              <a:t>, filiera tehnologică, profil resurse naturale și protecția mediului, calificare profesională tehnician ecolog și protecția calității mediului (clasele IX-XI), au participat la stagii de pregătire practică, pentru 2 săptămâni, între 3-14 martie 2025, în Istanbul, Turcia</a:t>
            </a:r>
            <a:endParaRPr lang="en-GB" sz="3800" b="1" dirty="0">
              <a:solidFill>
                <a:srgbClr val="00B050"/>
              </a:solidFill>
            </a:endParaRPr>
          </a:p>
          <a:p>
            <a:pPr marL="173038">
              <a:defRPr/>
            </a:pPr>
            <a:endParaRPr lang="en-GB"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Users\Nicoleta Ruse\OneDrive\Desktop\thumbnail (3).jpg"/>
          <p:cNvPicPr>
            <a:picLocks noChangeAspect="1" noChangeArrowheads="1"/>
          </p:cNvPicPr>
          <p:nvPr/>
        </p:nvPicPr>
        <p:blipFill>
          <a:blip r:embed="rId3"/>
          <a:srcRect/>
          <a:stretch>
            <a:fillRect/>
          </a:stretch>
        </p:blipFill>
        <p:spPr bwMode="auto">
          <a:xfrm>
            <a:off x="357158" y="357166"/>
            <a:ext cx="8429684" cy="6286544"/>
          </a:xfrm>
          <a:prstGeom prst="rect">
            <a:avLst/>
          </a:prstGeom>
          <a:noFill/>
        </p:spPr>
      </p:pic>
      <p:sp>
        <p:nvSpPr>
          <p:cNvPr id="16386" name="Rectangle 3"/>
          <p:cNvSpPr>
            <a:spLocks noGrp="1"/>
          </p:cNvSpPr>
          <p:nvPr>
            <p:ph idx="1"/>
          </p:nvPr>
        </p:nvSpPr>
        <p:spPr>
          <a:xfrm>
            <a:off x="357158" y="357166"/>
            <a:ext cx="8286808" cy="71438"/>
          </a:xfrm>
        </p:spPr>
        <p:txBody>
          <a:bodyPr numCol="2"/>
          <a:lstStyle/>
          <a:p>
            <a:pPr eaLnBrk="1" hangingPunct="1">
              <a:lnSpc>
                <a:spcPct val="100000"/>
              </a:lnSpc>
              <a:spcBef>
                <a:spcPts val="0"/>
              </a:spcBef>
              <a:buFont typeface="Wingdings 3" pitchFamily="18" charset="2"/>
              <a:buNone/>
              <a:defRPr/>
            </a:pPr>
            <a:r>
              <a:rPr lang="en-US" b="1" i="1" dirty="0">
                <a:solidFill>
                  <a:srgbClr val="FFFF00"/>
                </a:solidFill>
                <a:effectLst>
                  <a:outerShdw blurRad="38100" dist="38100" dir="2700000" algn="tl">
                    <a:srgbClr val="000000">
                      <a:alpha val="43137"/>
                    </a:srgbClr>
                  </a:outerShdw>
                </a:effectLst>
              </a:rPr>
              <a:t>Andrei Maia-Alexandra (XF) ,  </a:t>
            </a:r>
          </a:p>
          <a:p>
            <a:pP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Bicheru</a:t>
            </a:r>
            <a:r>
              <a:rPr lang="en-US"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Daria</a:t>
            </a:r>
            <a:r>
              <a:rPr lang="en-US" sz="1900" b="1" i="1" dirty="0">
                <a:solidFill>
                  <a:srgbClr val="FFFF00"/>
                </a:solidFill>
                <a:effectLst>
                  <a:outerShdw blurRad="38100" dist="38100" dir="2700000" algn="tl">
                    <a:srgbClr val="000000">
                      <a:alpha val="43137"/>
                    </a:srgbClr>
                  </a:outerShdw>
                </a:effectLst>
              </a:rPr>
              <a:t>-Gabriela (XF)</a:t>
            </a:r>
          </a:p>
          <a:p>
            <a:pPr eaLnBrk="1" hangingPunct="1">
              <a:lnSpc>
                <a:spcPct val="100000"/>
              </a:lnSpc>
              <a:spcBef>
                <a:spcPts val="0"/>
              </a:spcBef>
              <a:buNone/>
              <a:defRPr/>
            </a:pPr>
            <a:r>
              <a:rPr lang="en-US" sz="1900" b="1" i="1" dirty="0" err="1">
                <a:solidFill>
                  <a:srgbClr val="FFFF00"/>
                </a:solidFill>
                <a:effectLst>
                  <a:outerShdw blurRad="38100" dist="38100" dir="2700000" algn="tl">
                    <a:srgbClr val="000000">
                      <a:alpha val="43137"/>
                    </a:srgbClr>
                  </a:outerShdw>
                </a:effectLst>
              </a:rPr>
              <a:t>Buzoianu</a:t>
            </a:r>
            <a:r>
              <a:rPr lang="en-US" sz="1900" b="1" i="1" dirty="0">
                <a:solidFill>
                  <a:srgbClr val="FFFF00"/>
                </a:solidFill>
                <a:effectLst>
                  <a:outerShdw blurRad="38100" dist="38100" dir="2700000" algn="tl">
                    <a:srgbClr val="000000">
                      <a:alpha val="43137"/>
                    </a:srgbClr>
                  </a:outerShdw>
                </a:effectLst>
              </a:rPr>
              <a:t> Robert-</a:t>
            </a:r>
            <a:r>
              <a:rPr lang="en-US" sz="1900" b="1" i="1" dirty="0" err="1">
                <a:solidFill>
                  <a:srgbClr val="FFFF00"/>
                </a:solidFill>
                <a:effectLst>
                  <a:outerShdw blurRad="38100" dist="38100" dir="2700000" algn="tl">
                    <a:srgbClr val="000000">
                      <a:alpha val="43137"/>
                    </a:srgbClr>
                  </a:outerShdw>
                </a:effectLst>
              </a:rPr>
              <a:t>Cristian</a:t>
            </a:r>
            <a:r>
              <a:rPr lang="en-US" sz="1900" b="1" i="1" dirty="0">
                <a:solidFill>
                  <a:srgbClr val="FFFF00"/>
                </a:solidFill>
                <a:effectLst>
                  <a:outerShdw blurRad="38100" dist="38100" dir="2700000" algn="tl">
                    <a:srgbClr val="000000">
                      <a:alpha val="43137"/>
                    </a:srgbClr>
                  </a:outerShdw>
                </a:effectLst>
              </a:rPr>
              <a:t> (XF),</a:t>
            </a:r>
          </a:p>
          <a:p>
            <a:pPr eaLnBrk="1" hangingPunct="1">
              <a:lnSpc>
                <a:spcPct val="100000"/>
              </a:lnSpc>
              <a:spcBef>
                <a:spcPts val="0"/>
              </a:spcBef>
              <a:buNone/>
              <a:defRPr/>
            </a:pPr>
            <a:r>
              <a:rPr lang="en-US" sz="1900" b="1" i="1" dirty="0" err="1">
                <a:solidFill>
                  <a:srgbClr val="FFFF00"/>
                </a:solidFill>
                <a:effectLst>
                  <a:outerShdw blurRad="38100" dist="38100" dir="2700000" algn="tl">
                    <a:srgbClr val="000000">
                      <a:alpha val="43137"/>
                    </a:srgbClr>
                  </a:outerShdw>
                </a:effectLst>
              </a:rPr>
              <a:t>Constantin</a:t>
            </a:r>
            <a:r>
              <a:rPr lang="en-US" sz="1900" b="1" i="1" dirty="0">
                <a:solidFill>
                  <a:srgbClr val="FFFF00"/>
                </a:solidFill>
                <a:effectLst>
                  <a:outerShdw blurRad="38100" dist="38100" dir="2700000" algn="tl">
                    <a:srgbClr val="000000">
                      <a:alpha val="43137"/>
                    </a:srgbClr>
                  </a:outerShdw>
                </a:effectLst>
              </a:rPr>
              <a:t> Virginia-</a:t>
            </a:r>
            <a:r>
              <a:rPr lang="en-US" sz="1900" b="1" i="1" dirty="0" err="1">
                <a:solidFill>
                  <a:srgbClr val="FFFF00"/>
                </a:solidFill>
                <a:effectLst>
                  <a:outerShdw blurRad="38100" dist="38100" dir="2700000" algn="tl">
                    <a:srgbClr val="000000">
                      <a:alpha val="43137"/>
                    </a:srgbClr>
                  </a:outerShdw>
                </a:effectLst>
              </a:rPr>
              <a:t>Ionela</a:t>
            </a:r>
            <a:r>
              <a:rPr lang="en-US" sz="1900" b="1" i="1" dirty="0">
                <a:solidFill>
                  <a:srgbClr val="FFFF00"/>
                </a:solidFill>
                <a:effectLst>
                  <a:outerShdw blurRad="38100" dist="38100" dir="2700000" algn="tl">
                    <a:srgbClr val="000000">
                      <a:alpha val="43137"/>
                    </a:srgbClr>
                  </a:outerShdw>
                </a:effectLst>
              </a:rPr>
              <a:t> (XF),</a:t>
            </a:r>
          </a:p>
          <a:p>
            <a:pP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Costache</a:t>
            </a:r>
            <a:r>
              <a:rPr lang="en-US"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Andra-Stefania</a:t>
            </a:r>
            <a:r>
              <a:rPr lang="en-US" sz="1900" b="1" i="1" dirty="0">
                <a:solidFill>
                  <a:srgbClr val="FFFF00"/>
                </a:solidFill>
                <a:effectLst>
                  <a:outerShdw blurRad="38100" dist="38100" dir="2700000" algn="tl">
                    <a:srgbClr val="000000">
                      <a:alpha val="43137"/>
                    </a:srgbClr>
                  </a:outerShdw>
                </a:effectLst>
              </a:rPr>
              <a:t> (IXG),</a:t>
            </a:r>
          </a:p>
          <a:p>
            <a:pP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Diac</a:t>
            </a:r>
            <a:r>
              <a:rPr lang="en-US"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Daria</a:t>
            </a:r>
            <a:r>
              <a:rPr lang="en-US" sz="1900" b="1" i="1" dirty="0">
                <a:solidFill>
                  <a:srgbClr val="FFFF00"/>
                </a:solidFill>
                <a:effectLst>
                  <a:outerShdw blurRad="38100" dist="38100" dir="2700000" algn="tl">
                    <a:srgbClr val="000000">
                      <a:alpha val="43137"/>
                    </a:srgbClr>
                  </a:outerShdw>
                </a:effectLst>
              </a:rPr>
              <a:t>-Alexandra (XIF),</a:t>
            </a:r>
          </a:p>
          <a:p>
            <a:pP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Danila</a:t>
            </a:r>
            <a:r>
              <a:rPr lang="en-US"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Adelina-Nicoleta</a:t>
            </a:r>
            <a:r>
              <a:rPr lang="en-US" sz="1900" b="1" i="1" dirty="0">
                <a:solidFill>
                  <a:srgbClr val="FFFF00"/>
                </a:solidFill>
                <a:effectLst>
                  <a:outerShdw blurRad="38100" dist="38100" dir="2700000" algn="tl">
                    <a:srgbClr val="000000">
                      <a:alpha val="43137"/>
                    </a:srgbClr>
                  </a:outerShdw>
                </a:effectLst>
              </a:rPr>
              <a:t> (IXG),</a:t>
            </a:r>
          </a:p>
          <a:p>
            <a:pP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Hanganu</a:t>
            </a:r>
            <a:r>
              <a:rPr lang="en-US" sz="1900" b="1" i="1" dirty="0">
                <a:solidFill>
                  <a:srgbClr val="FFFF00"/>
                </a:solidFill>
                <a:effectLst>
                  <a:outerShdw blurRad="38100" dist="38100" dir="2700000" algn="tl">
                    <a:srgbClr val="000000">
                      <a:alpha val="43137"/>
                    </a:srgbClr>
                  </a:outerShdw>
                </a:effectLst>
              </a:rPr>
              <a:t> Sabrina-Cristina (XF),</a:t>
            </a:r>
          </a:p>
          <a:p>
            <a:pP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Hinsa-Enciu</a:t>
            </a:r>
            <a:r>
              <a:rPr lang="en-US"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Radu</a:t>
            </a:r>
            <a:r>
              <a:rPr lang="en-US" sz="1900" b="1" i="1" dirty="0">
                <a:solidFill>
                  <a:srgbClr val="FFFF00"/>
                </a:solidFill>
                <a:effectLst>
                  <a:outerShdw blurRad="38100" dist="38100" dir="2700000" algn="tl">
                    <a:srgbClr val="000000">
                      <a:alpha val="43137"/>
                    </a:srgbClr>
                  </a:outerShdw>
                </a:effectLst>
              </a:rPr>
              <a:t> (XF), </a:t>
            </a:r>
            <a:endParaRPr lang="ro-RO" sz="1900" b="1" i="1" dirty="0">
              <a:solidFill>
                <a:srgbClr val="FFFF00"/>
              </a:solidFill>
              <a:effectLst>
                <a:outerShdw blurRad="38100" dist="38100" dir="2700000" algn="tl">
                  <a:srgbClr val="000000">
                    <a:alpha val="43137"/>
                  </a:srgbClr>
                </a:outerShdw>
              </a:effectLst>
            </a:endParaRPr>
          </a:p>
          <a:p>
            <a:pPr eaLnBrk="1" hangingPunct="1">
              <a:lnSpc>
                <a:spcPct val="100000"/>
              </a:lnSpc>
              <a:spcBef>
                <a:spcPts val="0"/>
              </a:spcBef>
              <a:buFont typeface="Wingdings 3" pitchFamily="18" charset="2"/>
              <a:buNone/>
              <a:defRPr/>
            </a:pPr>
            <a:endParaRPr lang="ro-RO" sz="1900" b="1" i="1" dirty="0">
              <a:solidFill>
                <a:srgbClr val="FFFF00"/>
              </a:solidFill>
              <a:effectLst>
                <a:outerShdw blurRad="38100" dist="38100" dir="2700000" algn="tl">
                  <a:srgbClr val="000000">
                    <a:alpha val="43137"/>
                  </a:srgbClr>
                </a:outerShdw>
              </a:effectLst>
            </a:endParaRPr>
          </a:p>
          <a:p>
            <a:pPr eaLnBrk="1" hangingPunct="1">
              <a:lnSpc>
                <a:spcPct val="100000"/>
              </a:lnSpc>
              <a:spcBef>
                <a:spcPts val="0"/>
              </a:spcBef>
              <a:buFont typeface="Wingdings 3" pitchFamily="18" charset="2"/>
              <a:buNone/>
              <a:defRPr/>
            </a:pPr>
            <a:endParaRPr lang="ro-RO" sz="1900" b="1" i="1" dirty="0">
              <a:solidFill>
                <a:srgbClr val="FFFF00"/>
              </a:solidFill>
              <a:effectLst>
                <a:outerShdw blurRad="38100" dist="38100" dir="2700000" algn="tl">
                  <a:srgbClr val="000000">
                    <a:alpha val="43137"/>
                  </a:srgbClr>
                </a:outerShdw>
              </a:effectLst>
            </a:endParaRPr>
          </a:p>
          <a:p>
            <a:pPr eaLnBrk="1" hangingPunct="1">
              <a:lnSpc>
                <a:spcPct val="100000"/>
              </a:lnSpc>
              <a:spcBef>
                <a:spcPts val="0"/>
              </a:spcBef>
              <a:buFont typeface="Wingdings 3" pitchFamily="18" charset="2"/>
              <a:buNone/>
              <a:defRPr/>
            </a:pPr>
            <a:endParaRPr lang="ro-RO" sz="1900" b="1" i="1" dirty="0">
              <a:solidFill>
                <a:srgbClr val="FFFF00"/>
              </a:solidFill>
              <a:effectLst>
                <a:outerShdw blurRad="38100" dist="38100" dir="2700000" algn="tl">
                  <a:srgbClr val="000000">
                    <a:alpha val="43137"/>
                  </a:srgbClr>
                </a:outerShdw>
              </a:effectLst>
            </a:endParaRPr>
          </a:p>
          <a:p>
            <a:pPr eaLnBrk="1" hangingPunct="1">
              <a:lnSpc>
                <a:spcPct val="100000"/>
              </a:lnSpc>
              <a:spcBef>
                <a:spcPts val="0"/>
              </a:spcBef>
              <a:buFont typeface="Wingdings 3" pitchFamily="18" charset="2"/>
              <a:buNone/>
              <a:defRPr/>
            </a:pPr>
            <a:endParaRPr lang="ro-RO" sz="1900" b="1" i="1" dirty="0">
              <a:solidFill>
                <a:srgbClr val="FFFF00"/>
              </a:solidFill>
              <a:effectLst>
                <a:outerShdw blurRad="38100" dist="38100" dir="2700000" algn="tl">
                  <a:srgbClr val="000000">
                    <a:alpha val="43137"/>
                  </a:srgbClr>
                </a:outerShdw>
              </a:effectLst>
            </a:endParaRPr>
          </a:p>
          <a:p>
            <a:pPr eaLnBrk="1" hangingPunct="1">
              <a:lnSpc>
                <a:spcPct val="100000"/>
              </a:lnSpc>
              <a:spcBef>
                <a:spcPts val="0"/>
              </a:spcBef>
              <a:buFont typeface="Wingdings 3" pitchFamily="18" charset="2"/>
              <a:buNone/>
              <a:defRPr/>
            </a:pPr>
            <a:endParaRPr lang="ro-RO" sz="1900" b="1" i="1" dirty="0">
              <a:solidFill>
                <a:srgbClr val="FFFF00"/>
              </a:solidFill>
              <a:effectLst>
                <a:outerShdw blurRad="38100" dist="38100" dir="2700000" algn="tl">
                  <a:srgbClr val="000000">
                    <a:alpha val="43137"/>
                  </a:srgbClr>
                </a:outerShdw>
              </a:effectLst>
            </a:endParaRPr>
          </a:p>
          <a:p>
            <a:pPr eaLnBrk="1" hangingPunct="1">
              <a:lnSpc>
                <a:spcPct val="100000"/>
              </a:lnSpc>
              <a:spcBef>
                <a:spcPts val="0"/>
              </a:spcBef>
              <a:buFont typeface="Wingdings 3" pitchFamily="18" charset="2"/>
              <a:buNone/>
              <a:defRPr/>
            </a:pPr>
            <a:endParaRPr lang="ro-RO" sz="1900" b="1" i="1" dirty="0">
              <a:solidFill>
                <a:srgbClr val="FFFF00"/>
              </a:solidFill>
              <a:effectLst>
                <a:outerShdw blurRad="38100" dist="38100" dir="2700000" algn="tl">
                  <a:srgbClr val="000000">
                    <a:alpha val="43137"/>
                  </a:srgbClr>
                </a:outerShdw>
              </a:effectLst>
            </a:endParaRPr>
          </a:p>
          <a:p>
            <a:pPr eaLnBrk="1" hangingPunct="1">
              <a:lnSpc>
                <a:spcPct val="100000"/>
              </a:lnSpc>
              <a:spcBef>
                <a:spcPts val="0"/>
              </a:spcBef>
              <a:buFont typeface="Wingdings 3" pitchFamily="18" charset="2"/>
              <a:buNone/>
              <a:defRPr/>
            </a:pPr>
            <a:endParaRPr lang="ro-RO" sz="1900" b="1" i="1" dirty="0">
              <a:solidFill>
                <a:srgbClr val="FFFF00"/>
              </a:solidFill>
              <a:effectLst>
                <a:outerShdw blurRad="38100" dist="38100" dir="2700000" algn="tl">
                  <a:srgbClr val="000000">
                    <a:alpha val="43137"/>
                  </a:srgbClr>
                </a:outerShdw>
              </a:effectLst>
            </a:endParaRPr>
          </a:p>
          <a:p>
            <a:pPr eaLnBrk="1" hangingPunct="1">
              <a:lnSpc>
                <a:spcPct val="100000"/>
              </a:lnSpc>
              <a:spcBef>
                <a:spcPts val="0"/>
              </a:spcBef>
              <a:buFont typeface="Wingdings 3" pitchFamily="18" charset="2"/>
              <a:buNone/>
              <a:defRPr/>
            </a:pPr>
            <a:endParaRPr lang="ro-RO" sz="1900" b="1" i="1" dirty="0">
              <a:solidFill>
                <a:srgbClr val="FFFF00"/>
              </a:solidFill>
              <a:effectLst>
                <a:outerShdw blurRad="38100" dist="38100" dir="2700000" algn="tl">
                  <a:srgbClr val="000000">
                    <a:alpha val="43137"/>
                  </a:srgbClr>
                </a:outerShdw>
              </a:effectLst>
            </a:endParaRPr>
          </a:p>
          <a:p>
            <a:pPr algn="r" eaLnBrk="1" hangingPunct="1">
              <a:lnSpc>
                <a:spcPct val="100000"/>
              </a:lnSpc>
              <a:spcBef>
                <a:spcPts val="0"/>
              </a:spcBef>
              <a:buFont typeface="Wingdings 3" pitchFamily="18" charset="2"/>
              <a:buNone/>
              <a:defRPr/>
            </a:pPr>
            <a:r>
              <a:rPr lang="en-US" sz="1900" b="1" i="1" dirty="0">
                <a:solidFill>
                  <a:srgbClr val="FFFF00"/>
                </a:solidFill>
                <a:effectLst>
                  <a:outerShdw blurRad="38100" dist="38100" dir="2700000" algn="tl">
                    <a:srgbClr val="000000">
                      <a:alpha val="43137"/>
                    </a:srgbClr>
                  </a:outerShdw>
                </a:effectLst>
              </a:rPr>
              <a:t>Marin</a:t>
            </a:r>
            <a:r>
              <a:rPr lang="ro-RO"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Anemarie-Florentina</a:t>
            </a:r>
            <a:r>
              <a:rPr lang="en-US" sz="1900" b="1" i="1" dirty="0">
                <a:solidFill>
                  <a:srgbClr val="FFFF00"/>
                </a:solidFill>
                <a:effectLst>
                  <a:outerShdw blurRad="38100" dist="38100" dir="2700000" algn="tl">
                    <a:srgbClr val="000000">
                      <a:alpha val="43137"/>
                    </a:srgbClr>
                  </a:outerShdw>
                </a:effectLst>
              </a:rPr>
              <a:t> (IXG), </a:t>
            </a:r>
          </a:p>
          <a:p>
            <a:pPr algn="r" eaLnBrk="1" hangingPunct="1">
              <a:lnSpc>
                <a:spcPct val="100000"/>
              </a:lnSpc>
              <a:spcBef>
                <a:spcPts val="0"/>
              </a:spcBef>
              <a:buFont typeface="Wingdings 3" pitchFamily="18" charset="2"/>
              <a:buNone/>
              <a:defRPr/>
            </a:pPr>
            <a:r>
              <a:rPr lang="en-US"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Melenciuc</a:t>
            </a:r>
            <a:r>
              <a:rPr lang="en-US" sz="1900" b="1" i="1" dirty="0">
                <a:solidFill>
                  <a:srgbClr val="FFFF00"/>
                </a:solidFill>
                <a:effectLst>
                  <a:outerShdw blurRad="38100" dist="38100" dir="2700000" algn="tl">
                    <a:srgbClr val="000000">
                      <a:alpha val="43137"/>
                    </a:srgbClr>
                  </a:outerShdw>
                </a:effectLst>
              </a:rPr>
              <a:t> Andrei-</a:t>
            </a:r>
            <a:r>
              <a:rPr lang="en-US" sz="1900" b="1" i="1" dirty="0" err="1">
                <a:solidFill>
                  <a:srgbClr val="FFFF00"/>
                </a:solidFill>
                <a:effectLst>
                  <a:outerShdw blurRad="38100" dist="38100" dir="2700000" algn="tl">
                    <a:srgbClr val="000000">
                      <a:alpha val="43137"/>
                    </a:srgbClr>
                  </a:outerShdw>
                </a:effectLst>
              </a:rPr>
              <a:t>Alexandru</a:t>
            </a:r>
            <a:r>
              <a:rPr lang="en-US" sz="1900" b="1" i="1" dirty="0">
                <a:solidFill>
                  <a:srgbClr val="FFFF00"/>
                </a:solidFill>
                <a:effectLst>
                  <a:outerShdw blurRad="38100" dist="38100" dir="2700000" algn="tl">
                    <a:srgbClr val="000000">
                      <a:alpha val="43137"/>
                    </a:srgbClr>
                  </a:outerShdw>
                </a:effectLst>
              </a:rPr>
              <a:t>(IXG),</a:t>
            </a:r>
          </a:p>
          <a:p>
            <a:pPr algn="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Jianu</a:t>
            </a:r>
            <a:r>
              <a:rPr lang="en-US"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Denisa</a:t>
            </a:r>
            <a:r>
              <a:rPr lang="en-US" sz="1900" b="1" i="1" dirty="0">
                <a:solidFill>
                  <a:srgbClr val="FFFF00"/>
                </a:solidFill>
                <a:effectLst>
                  <a:outerShdw blurRad="38100" dist="38100" dir="2700000" algn="tl">
                    <a:srgbClr val="000000">
                      <a:alpha val="43137"/>
                    </a:srgbClr>
                  </a:outerShdw>
                </a:effectLst>
              </a:rPr>
              <a:t>-Maria-</a:t>
            </a:r>
            <a:r>
              <a:rPr lang="en-US" sz="1900" b="1" i="1" dirty="0" err="1">
                <a:solidFill>
                  <a:srgbClr val="FFFF00"/>
                </a:solidFill>
                <a:effectLst>
                  <a:outerShdw blurRad="38100" dist="38100" dir="2700000" algn="tl">
                    <a:srgbClr val="000000">
                      <a:alpha val="43137"/>
                    </a:srgbClr>
                  </a:outerShdw>
                </a:effectLst>
              </a:rPr>
              <a:t>Mihaela</a:t>
            </a:r>
            <a:r>
              <a:rPr lang="en-US" sz="1900" b="1" i="1" dirty="0">
                <a:solidFill>
                  <a:srgbClr val="FFFF00"/>
                </a:solidFill>
                <a:effectLst>
                  <a:outerShdw blurRad="38100" dist="38100" dir="2700000" algn="tl">
                    <a:srgbClr val="000000">
                      <a:alpha val="43137"/>
                    </a:srgbClr>
                  </a:outerShdw>
                </a:effectLst>
              </a:rPr>
              <a:t> (XF), </a:t>
            </a:r>
          </a:p>
          <a:p>
            <a:pPr algn="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Keskin</a:t>
            </a:r>
            <a:r>
              <a:rPr lang="en-US"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Aydin</a:t>
            </a:r>
            <a:r>
              <a:rPr lang="en-US" sz="1900" b="1" i="1" dirty="0">
                <a:solidFill>
                  <a:srgbClr val="FFFF00"/>
                </a:solidFill>
                <a:effectLst>
                  <a:outerShdw blurRad="38100" dist="38100" dir="2700000" algn="tl">
                    <a:srgbClr val="000000">
                      <a:alpha val="43137"/>
                    </a:srgbClr>
                  </a:outerShdw>
                </a:effectLst>
              </a:rPr>
              <a:t>-Can (XIF),</a:t>
            </a:r>
            <a:endParaRPr lang="ro-RO" sz="1900" b="1" i="1" dirty="0">
              <a:solidFill>
                <a:srgbClr val="FFFF00"/>
              </a:solidFill>
              <a:effectLst>
                <a:outerShdw blurRad="38100" dist="38100" dir="2700000" algn="tl">
                  <a:srgbClr val="000000">
                    <a:alpha val="43137"/>
                  </a:srgbClr>
                </a:outerShdw>
              </a:effectLst>
            </a:endParaRPr>
          </a:p>
          <a:p>
            <a:pPr algn="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Obrijanu</a:t>
            </a:r>
            <a:r>
              <a:rPr lang="en-US" sz="1900" b="1" i="1" dirty="0">
                <a:solidFill>
                  <a:srgbClr val="FFFF00"/>
                </a:solidFill>
                <a:effectLst>
                  <a:outerShdw blurRad="38100" dist="38100" dir="2700000" algn="tl">
                    <a:srgbClr val="000000">
                      <a:alpha val="43137"/>
                    </a:srgbClr>
                  </a:outerShdw>
                </a:effectLst>
              </a:rPr>
              <a:t> Ana-Maria (XF),</a:t>
            </a:r>
            <a:endParaRPr lang="ro-RO" sz="1900" b="1" i="1" dirty="0">
              <a:solidFill>
                <a:srgbClr val="FFFF00"/>
              </a:solidFill>
              <a:effectLst>
                <a:outerShdw blurRad="38100" dist="38100" dir="2700000" algn="tl">
                  <a:srgbClr val="000000">
                    <a:alpha val="43137"/>
                  </a:srgbClr>
                </a:outerShdw>
              </a:effectLst>
            </a:endParaRPr>
          </a:p>
          <a:p>
            <a:pPr algn="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Popa</a:t>
            </a:r>
            <a:r>
              <a:rPr lang="en-US"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Alexandru</a:t>
            </a:r>
            <a:r>
              <a:rPr lang="en-US" sz="1900" b="1" i="1" dirty="0">
                <a:solidFill>
                  <a:srgbClr val="FFFF00"/>
                </a:solidFill>
                <a:effectLst>
                  <a:outerShdw blurRad="38100" dist="38100" dir="2700000" algn="tl">
                    <a:srgbClr val="000000">
                      <a:alpha val="43137"/>
                    </a:srgbClr>
                  </a:outerShdw>
                </a:effectLst>
              </a:rPr>
              <a:t> (XF), </a:t>
            </a:r>
            <a:endParaRPr lang="ro-RO" sz="1900" b="1" i="1" dirty="0">
              <a:solidFill>
                <a:srgbClr val="FFFF00"/>
              </a:solidFill>
              <a:effectLst>
                <a:outerShdw blurRad="38100" dist="38100" dir="2700000" algn="tl">
                  <a:srgbClr val="000000">
                    <a:alpha val="43137"/>
                  </a:srgbClr>
                </a:outerShdw>
              </a:effectLst>
            </a:endParaRPr>
          </a:p>
          <a:p>
            <a:pPr algn="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Popa</a:t>
            </a:r>
            <a:r>
              <a:rPr lang="en-US" sz="1900" b="1" i="1" dirty="0">
                <a:solidFill>
                  <a:srgbClr val="FFFF00"/>
                </a:solidFill>
                <a:effectLst>
                  <a:outerShdw blurRad="38100" dist="38100" dir="2700000" algn="tl">
                    <a:srgbClr val="000000">
                      <a:alpha val="43137"/>
                    </a:srgbClr>
                  </a:outerShdw>
                </a:effectLst>
              </a:rPr>
              <a:t> Marius-</a:t>
            </a:r>
            <a:r>
              <a:rPr lang="en-US" sz="1900" b="1" i="1" dirty="0" err="1">
                <a:solidFill>
                  <a:srgbClr val="FFFF00"/>
                </a:solidFill>
                <a:effectLst>
                  <a:outerShdw blurRad="38100" dist="38100" dir="2700000" algn="tl">
                    <a:srgbClr val="000000">
                      <a:alpha val="43137"/>
                    </a:srgbClr>
                  </a:outerShdw>
                </a:effectLst>
              </a:rPr>
              <a:t>Alexandru</a:t>
            </a:r>
            <a:r>
              <a:rPr lang="en-US" sz="1900" b="1" i="1" dirty="0">
                <a:solidFill>
                  <a:srgbClr val="FFFF00"/>
                </a:solidFill>
                <a:effectLst>
                  <a:outerShdw blurRad="38100" dist="38100" dir="2700000" algn="tl">
                    <a:srgbClr val="000000">
                      <a:alpha val="43137"/>
                    </a:srgbClr>
                  </a:outerShdw>
                </a:effectLst>
              </a:rPr>
              <a:t> (XF), </a:t>
            </a:r>
            <a:endParaRPr lang="ro-RO" sz="1900" b="1" i="1" dirty="0">
              <a:solidFill>
                <a:srgbClr val="FFFF00"/>
              </a:solidFill>
              <a:effectLst>
                <a:outerShdw blurRad="38100" dist="38100" dir="2700000" algn="tl">
                  <a:srgbClr val="000000">
                    <a:alpha val="43137"/>
                  </a:srgbClr>
                </a:outerShdw>
              </a:effectLst>
            </a:endParaRPr>
          </a:p>
          <a:p>
            <a:pPr algn="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Romer</a:t>
            </a:r>
            <a:r>
              <a:rPr lang="en-US" sz="1900" b="1" i="1" dirty="0">
                <a:solidFill>
                  <a:srgbClr val="FFFF00"/>
                </a:solidFill>
                <a:effectLst>
                  <a:outerShdw blurRad="38100" dist="38100" dir="2700000" algn="tl">
                    <a:srgbClr val="000000">
                      <a:alpha val="43137"/>
                    </a:srgbClr>
                  </a:outerShdw>
                </a:effectLst>
              </a:rPr>
              <a:t> Eric-</a:t>
            </a:r>
            <a:r>
              <a:rPr lang="en-US" sz="1900" b="1" i="1" dirty="0" err="1">
                <a:solidFill>
                  <a:srgbClr val="FFFF00"/>
                </a:solidFill>
                <a:effectLst>
                  <a:outerShdw blurRad="38100" dist="38100" dir="2700000" algn="tl">
                    <a:srgbClr val="000000">
                      <a:alpha val="43137"/>
                    </a:srgbClr>
                  </a:outerShdw>
                </a:effectLst>
              </a:rPr>
              <a:t>Mihai</a:t>
            </a:r>
            <a:r>
              <a:rPr lang="en-US" sz="1900" b="1" i="1" dirty="0">
                <a:solidFill>
                  <a:srgbClr val="FFFF00"/>
                </a:solidFill>
                <a:effectLst>
                  <a:outerShdw blurRad="38100" dist="38100" dir="2700000" algn="tl">
                    <a:srgbClr val="000000">
                      <a:alpha val="43137"/>
                    </a:srgbClr>
                  </a:outerShdw>
                </a:effectLst>
              </a:rPr>
              <a:t> (XF),</a:t>
            </a:r>
            <a:endParaRPr lang="ro-RO" sz="1900" b="1" i="1" dirty="0">
              <a:solidFill>
                <a:srgbClr val="FFFF00"/>
              </a:solidFill>
              <a:effectLst>
                <a:outerShdw blurRad="38100" dist="38100" dir="2700000" algn="tl">
                  <a:srgbClr val="000000">
                    <a:alpha val="43137"/>
                  </a:srgbClr>
                </a:outerShdw>
              </a:effectLst>
            </a:endParaRPr>
          </a:p>
          <a:p>
            <a:pPr algn="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Smaranda</a:t>
            </a:r>
            <a:r>
              <a:rPr lang="en-US" sz="1900" b="1" i="1" dirty="0">
                <a:solidFill>
                  <a:srgbClr val="FFFF00"/>
                </a:solidFill>
                <a:effectLst>
                  <a:outerShdw blurRad="38100" dist="38100" dir="2700000" algn="tl">
                    <a:srgbClr val="000000">
                      <a:alpha val="43137"/>
                    </a:srgbClr>
                  </a:outerShdw>
                </a:effectLst>
              </a:rPr>
              <a:t> Sonia-Alexandra (XF),</a:t>
            </a:r>
            <a:endParaRPr lang="ro-RO" sz="1900" b="1" i="1" dirty="0">
              <a:solidFill>
                <a:srgbClr val="FFFF00"/>
              </a:solidFill>
              <a:effectLst>
                <a:outerShdw blurRad="38100" dist="38100" dir="2700000" algn="tl">
                  <a:srgbClr val="000000">
                    <a:alpha val="43137"/>
                  </a:srgbClr>
                </a:outerShdw>
              </a:effectLst>
            </a:endParaRPr>
          </a:p>
          <a:p>
            <a:pPr algn="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Serban</a:t>
            </a:r>
            <a:r>
              <a:rPr lang="en-US" sz="1900" b="1" i="1" dirty="0">
                <a:solidFill>
                  <a:srgbClr val="FFFF00"/>
                </a:solidFill>
                <a:effectLst>
                  <a:outerShdw blurRad="38100" dist="38100" dir="2700000" algn="tl">
                    <a:srgbClr val="000000">
                      <a:alpha val="43137"/>
                    </a:srgbClr>
                  </a:outerShdw>
                </a:effectLst>
              </a:rPr>
              <a:t> Bianca (XIF), </a:t>
            </a:r>
            <a:endParaRPr lang="ro-RO" sz="1900" b="1" i="1" dirty="0">
              <a:solidFill>
                <a:srgbClr val="FFFF00"/>
              </a:solidFill>
              <a:effectLst>
                <a:outerShdw blurRad="38100" dist="38100" dir="2700000" algn="tl">
                  <a:srgbClr val="000000">
                    <a:alpha val="43137"/>
                  </a:srgbClr>
                </a:outerShdw>
              </a:effectLst>
            </a:endParaRPr>
          </a:p>
          <a:p>
            <a:pPr algn="r" eaLnBrk="1" hangingPunct="1">
              <a:lnSpc>
                <a:spcPct val="100000"/>
              </a:lnSpc>
              <a:spcBef>
                <a:spcPts val="0"/>
              </a:spcBef>
              <a:buFont typeface="Wingdings 3" pitchFamily="18" charset="2"/>
              <a:buNone/>
              <a:defRPr/>
            </a:pPr>
            <a:r>
              <a:rPr lang="en-US" sz="1900" b="1" i="1" dirty="0">
                <a:solidFill>
                  <a:srgbClr val="FFFF00"/>
                </a:solidFill>
                <a:effectLst>
                  <a:outerShdw blurRad="38100" dist="38100" dir="2700000" algn="tl">
                    <a:srgbClr val="000000">
                      <a:alpha val="43137"/>
                    </a:srgbClr>
                  </a:outerShdw>
                </a:effectLst>
              </a:rPr>
              <a:t>Tudor Maria-Antonia (XF),</a:t>
            </a:r>
            <a:endParaRPr lang="ro-RO" sz="1900" b="1" i="1" dirty="0">
              <a:solidFill>
                <a:srgbClr val="FFFF00"/>
              </a:solidFill>
              <a:effectLst>
                <a:outerShdw blurRad="38100" dist="38100" dir="2700000" algn="tl">
                  <a:srgbClr val="000000">
                    <a:alpha val="43137"/>
                  </a:srgbClr>
                </a:outerShdw>
              </a:effectLst>
            </a:endParaRPr>
          </a:p>
          <a:p>
            <a:pPr algn="r" eaLnBrk="1" hangingPunct="1">
              <a:lnSpc>
                <a:spcPct val="100000"/>
              </a:lnSpc>
              <a:spcBef>
                <a:spcPts val="0"/>
              </a:spcBef>
              <a:buFont typeface="Wingdings 3" pitchFamily="18" charset="2"/>
              <a:buNone/>
              <a:defRPr/>
            </a:pPr>
            <a:r>
              <a:rPr lang="en-US" sz="1900" b="1" i="1" dirty="0" err="1">
                <a:solidFill>
                  <a:srgbClr val="FFFF00"/>
                </a:solidFill>
                <a:effectLst>
                  <a:outerShdw blurRad="38100" dist="38100" dir="2700000" algn="tl">
                    <a:srgbClr val="000000">
                      <a:alpha val="43137"/>
                    </a:srgbClr>
                  </a:outerShdw>
                </a:effectLst>
              </a:rPr>
              <a:t>Vasile</a:t>
            </a:r>
            <a:r>
              <a:rPr lang="en-US" sz="1900" b="1" i="1" dirty="0">
                <a:solidFill>
                  <a:srgbClr val="FFFF00"/>
                </a:solidFill>
                <a:effectLst>
                  <a:outerShdw blurRad="38100" dist="38100" dir="2700000" algn="tl">
                    <a:srgbClr val="000000">
                      <a:alpha val="43137"/>
                    </a:srgbClr>
                  </a:outerShdw>
                </a:effectLst>
              </a:rPr>
              <a:t> </a:t>
            </a:r>
            <a:r>
              <a:rPr lang="en-US" sz="1900" b="1" i="1" dirty="0" err="1">
                <a:solidFill>
                  <a:srgbClr val="FFFF00"/>
                </a:solidFill>
                <a:effectLst>
                  <a:outerShdw blurRad="38100" dist="38100" dir="2700000" algn="tl">
                    <a:srgbClr val="000000">
                      <a:alpha val="43137"/>
                    </a:srgbClr>
                  </a:outerShdw>
                </a:effectLst>
              </a:rPr>
              <a:t>Simona-Raisa</a:t>
            </a:r>
            <a:r>
              <a:rPr lang="en-US" sz="1900" b="1" i="1" dirty="0">
                <a:solidFill>
                  <a:srgbClr val="FFFF00"/>
                </a:solidFill>
                <a:effectLst>
                  <a:outerShdw blurRad="38100" dist="38100" dir="2700000" algn="tl">
                    <a:srgbClr val="000000">
                      <a:alpha val="43137"/>
                    </a:srgbClr>
                  </a:outerShdw>
                </a:effectLst>
              </a:rPr>
              <a:t> (XF</a:t>
            </a:r>
            <a:r>
              <a:rPr lang="en-US" sz="1900" b="1" dirty="0">
                <a:solidFill>
                  <a:srgbClr val="FFFF00"/>
                </a:solidFill>
                <a:effectLst>
                  <a:outerShdw blurRad="38100" dist="38100" dir="2700000" algn="tl">
                    <a:srgbClr val="000000">
                      <a:alpha val="43137"/>
                    </a:srgbClr>
                  </a:outerShdw>
                </a:effectLst>
              </a:rPr>
              <a:t>) </a:t>
            </a:r>
          </a:p>
          <a:p>
            <a:pPr eaLnBrk="1" hangingPunct="1">
              <a:lnSpc>
                <a:spcPct val="80000"/>
              </a:lnSpc>
              <a:buFont typeface="Wingdings 3" pitchFamily="18" charset="2"/>
              <a:buNone/>
              <a:defRPr/>
            </a:pPr>
            <a:endParaRPr lang="en-US" sz="1800" b="1" dirty="0">
              <a:solidFill>
                <a:srgbClr val="2F5EBD"/>
              </a:solidFill>
            </a:endParaRPr>
          </a:p>
          <a:p>
            <a:pPr eaLnBrk="1" hangingPunct="1">
              <a:lnSpc>
                <a:spcPct val="80000"/>
              </a:lnSpc>
              <a:buFont typeface="Wingdings 3" pitchFamily="18" charset="2"/>
              <a:buNone/>
              <a:defRPr/>
            </a:pPr>
            <a:r>
              <a:rPr lang="en-US" sz="1800" b="1" dirty="0">
                <a:solidFill>
                  <a:srgbClr val="2F5EBD"/>
                </a:solidFill>
              </a:rPr>
              <a:t> </a:t>
            </a:r>
          </a:p>
          <a:p>
            <a:pPr eaLnBrk="1" hangingPunct="1">
              <a:lnSpc>
                <a:spcPct val="80000"/>
              </a:lnSpc>
              <a:buFont typeface="Wingdings 3" pitchFamily="18" charset="2"/>
              <a:buNone/>
              <a:defRPr/>
            </a:pPr>
            <a:endParaRPr lang="en-US" sz="1800" b="1" dirty="0">
              <a:solidFill>
                <a:srgbClr val="2F5EBD"/>
              </a:solidFill>
            </a:endParaRPr>
          </a:p>
          <a:p>
            <a:pPr algn="r" eaLnBrk="1" hangingPunct="1">
              <a:lnSpc>
                <a:spcPct val="80000"/>
              </a:lnSpc>
              <a:buFont typeface="Wingdings 3" pitchFamily="18" charset="2"/>
              <a:buNone/>
              <a:defRPr/>
            </a:pPr>
            <a:endParaRPr lang="en-US" sz="1800" b="1" dirty="0">
              <a:solidFill>
                <a:srgbClr val="2F5EBD"/>
              </a:solidFill>
            </a:endParaRPr>
          </a:p>
        </p:txBody>
      </p:sp>
      <p:sp>
        <p:nvSpPr>
          <p:cNvPr id="17413" name="AutoShape 4" descr="https://apis.mail.yahoo.com/ws/v3/mailboxes/@.id==VjN-8jI7TDDo8yvnXQpT4wr5fR79zdgvxkHaGaQElQSy2pCPr37qTbulR2WBycGFdnxx4QS589m2ULn4HOf3kMCF_g/messages/@.id==AGlhEWdf8p8zZ97uHwpkKN5tYxg/content/parts/@.id==2/thumbnail?appid=YMailNorrin&amp;downloadWhenThumbnailFails=true&amp;pid=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15" name="TextBox 14"/>
          <p:cNvSpPr txBox="1"/>
          <p:nvPr/>
        </p:nvSpPr>
        <p:spPr>
          <a:xfrm>
            <a:off x="357158" y="5286388"/>
            <a:ext cx="3857652" cy="1323439"/>
          </a:xfrm>
          <a:prstGeom prst="rect">
            <a:avLst/>
          </a:prstGeom>
          <a:solidFill>
            <a:schemeClr val="accent2">
              <a:lumMod val="60000"/>
              <a:lumOff val="40000"/>
            </a:schemeClr>
          </a:solidFill>
        </p:spPr>
        <p:txBody>
          <a:bodyPr wrap="square" rtlCol="0">
            <a:spAutoFit/>
          </a:bodyPr>
          <a:lstStyle/>
          <a:p>
            <a:r>
              <a:rPr lang="ro-RO" sz="2000" b="1" dirty="0">
                <a:solidFill>
                  <a:srgbClr val="FF0000"/>
                </a:solidFill>
                <a:effectLst>
                  <a:outerShdw blurRad="38100" dist="38100" dir="2700000" algn="tl">
                    <a:srgbClr val="000000">
                      <a:alpha val="43137"/>
                    </a:srgbClr>
                  </a:outerShdw>
                </a:effectLst>
              </a:rPr>
              <a:t>MOBILITATE DE GRUP ELEVI</a:t>
            </a:r>
          </a:p>
          <a:p>
            <a:r>
              <a:rPr lang="ro-RO" sz="2000" b="1" dirty="0">
                <a:solidFill>
                  <a:srgbClr val="FF0000"/>
                </a:solidFill>
                <a:effectLst>
                  <a:outerShdw blurRad="38100" dist="38100" dir="2700000" algn="tl">
                    <a:srgbClr val="000000">
                      <a:alpha val="43137"/>
                    </a:srgbClr>
                  </a:outerShdw>
                </a:effectLst>
              </a:rPr>
              <a:t>ISTANBUL, TURCIA</a:t>
            </a:r>
          </a:p>
          <a:p>
            <a:r>
              <a:rPr lang="ro-RO" sz="2000" b="1" dirty="0">
                <a:solidFill>
                  <a:srgbClr val="FF0000"/>
                </a:solidFill>
                <a:effectLst>
                  <a:outerShdw blurRad="38100" dist="38100" dir="2700000" algn="tl">
                    <a:srgbClr val="000000">
                      <a:alpha val="43137"/>
                    </a:srgbClr>
                  </a:outerShdw>
                </a:effectLst>
              </a:rPr>
              <a:t>3-14.03.2025 </a:t>
            </a:r>
          </a:p>
          <a:p>
            <a:r>
              <a:rPr lang="ro-RO" sz="2000" b="1" dirty="0">
                <a:solidFill>
                  <a:srgbClr val="FF0000"/>
                </a:solidFill>
                <a:effectLst>
                  <a:outerShdw blurRad="38100" dist="38100" dir="2700000" algn="tl">
                    <a:srgbClr val="000000">
                      <a:alpha val="43137"/>
                    </a:srgbClr>
                  </a:outerShdw>
                </a:effectLst>
              </a:rPr>
              <a:t>ELEVI PARTICIPANTI </a:t>
            </a:r>
          </a:p>
        </p:txBody>
      </p:sp>
      <p:sp>
        <p:nvSpPr>
          <p:cNvPr id="2" name="AutoShape 4" descr="https://apis.mail.yahoo.com/ws/v3/mailboxes/@.id==VjN-8jI7TDDo8yvnXQpT4wr5fR79zdgvxkHaGaQElQSy2pCPr37qTbulR2WBycGFdnxx4QS589m2ULn4HOf3kMCF_g/messages/@.id==AGlhEWdf8p8zZ97uHwpkKN5tYxg/content/parts/@.id==2/thumbnail?appid=YMailNorrin&amp;downloadWhenThumbnailFails=true&amp;pid=2">
            <a:extLst>
              <a:ext uri="{FF2B5EF4-FFF2-40B4-BE49-F238E27FC236}">
                <a16:creationId xmlns:a16="http://schemas.microsoft.com/office/drawing/2014/main" id="{A1D36A4B-0982-6C03-FD14-BEC458975711}"/>
              </a:ext>
            </a:extLst>
          </p:cNvPr>
          <p:cNvSpPr>
            <a:spLocks noChangeAspect="1" noChangeArrowheads="1"/>
          </p:cNvSpPr>
          <p:nvPr/>
        </p:nvSpPr>
        <p:spPr bwMode="auto">
          <a:xfrm>
            <a:off x="4644008" y="1484784"/>
            <a:ext cx="304800" cy="304801"/>
          </a:xfrm>
          <a:prstGeom prst="rect">
            <a:avLst/>
          </a:prstGeom>
          <a:noFill/>
          <a:ln w="9525">
            <a:noFill/>
            <a:miter lim="800000"/>
            <a:headEnd/>
            <a:tailEnd/>
          </a:ln>
        </p:spPr>
        <p:txBody>
          <a:bodyPr/>
          <a:lstStyle/>
          <a:p>
            <a:r>
              <a:rPr lang="ro-RO" dirty="0"/>
              <a:t>ß</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coleta Ruse\OneDrive\Desktop\thumbnail (1).jpg"/>
          <p:cNvPicPr>
            <a:picLocks noChangeAspect="1" noChangeArrowheads="1"/>
          </p:cNvPicPr>
          <p:nvPr/>
        </p:nvPicPr>
        <p:blipFill>
          <a:blip r:embed="rId3"/>
          <a:srcRect/>
          <a:stretch>
            <a:fillRect/>
          </a:stretch>
        </p:blipFill>
        <p:spPr bwMode="auto">
          <a:xfrm>
            <a:off x="357158" y="357166"/>
            <a:ext cx="8437590" cy="6215106"/>
          </a:xfrm>
          <a:prstGeom prst="rect">
            <a:avLst/>
          </a:prstGeom>
          <a:noFill/>
        </p:spPr>
      </p:pic>
      <p:sp>
        <p:nvSpPr>
          <p:cNvPr id="16385" name="Rectangle 2"/>
          <p:cNvSpPr>
            <a:spLocks noGrp="1" noChangeArrowheads="1"/>
          </p:cNvSpPr>
          <p:nvPr>
            <p:ph type="title"/>
          </p:nvPr>
        </p:nvSpPr>
        <p:spPr>
          <a:xfrm>
            <a:off x="457200" y="428625"/>
            <a:ext cx="8229600" cy="1571625"/>
          </a:xfrm>
        </p:spPr>
        <p:txBody>
          <a:bodyPr/>
          <a:lstStyle/>
          <a:p>
            <a:pPr algn="ctr" eaLnBrk="1" hangingPunct="1">
              <a:defRPr/>
            </a:pPr>
            <a:br>
              <a:rPr lang="en-GB" sz="3600" dirty="0"/>
            </a:br>
            <a:r>
              <a:rPr lang="ro-RO"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Mobilitate de grup elevi</a:t>
            </a:r>
            <a:br>
              <a:rPr lang="en-GB"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br>
            <a:r>
              <a:rPr lang="en-GB"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Istanbul </a:t>
            </a:r>
            <a:r>
              <a:rPr lang="ro-RO"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 </a:t>
            </a:r>
            <a:r>
              <a:rPr lang="en-GB" sz="2800" b="1" dirty="0" err="1">
                <a:solidFill>
                  <a:srgbClr val="FF0000"/>
                </a:solidFill>
                <a:effectLst>
                  <a:outerShdw blurRad="38100" dist="38100" dir="2700000" algn="tl">
                    <a:srgbClr val="000000">
                      <a:alpha val="43137"/>
                    </a:srgbClr>
                  </a:outerShdw>
                </a:effectLst>
                <a:latin typeface="Calibri" pitchFamily="34" charset="0"/>
                <a:cs typeface="Calibri" pitchFamily="34" charset="0"/>
              </a:rPr>
              <a:t>Turcia</a:t>
            </a:r>
            <a:r>
              <a:rPr lang="ro-RO"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 </a:t>
            </a:r>
            <a:r>
              <a:rPr lang="en-GB"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3</a:t>
            </a:r>
            <a:r>
              <a:rPr lang="ro-RO"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-1</a:t>
            </a:r>
            <a:r>
              <a:rPr lang="en-GB"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4</a:t>
            </a:r>
            <a:r>
              <a:rPr lang="ro-RO"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.03.202</a:t>
            </a:r>
            <a:r>
              <a:rPr lang="en-GB"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5</a:t>
            </a:r>
            <a:br>
              <a:rPr lang="en-GB"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br>
            <a:r>
              <a:rPr lang="en-GB" sz="2800" b="1" dirty="0" err="1">
                <a:solidFill>
                  <a:srgbClr val="FF0000"/>
                </a:solidFill>
                <a:effectLst>
                  <a:outerShdw blurRad="38100" dist="38100" dir="2700000" algn="tl">
                    <a:srgbClr val="000000">
                      <a:alpha val="43137"/>
                    </a:srgbClr>
                  </a:outerShdw>
                </a:effectLst>
                <a:latin typeface="Calibri" pitchFamily="34" charset="0"/>
                <a:cs typeface="Calibri" pitchFamily="34" charset="0"/>
              </a:rPr>
              <a:t>Profesori</a:t>
            </a:r>
            <a:r>
              <a:rPr lang="en-GB"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 </a:t>
            </a:r>
            <a:r>
              <a:rPr lang="en-GB" sz="2800" b="1" dirty="0" err="1">
                <a:solidFill>
                  <a:srgbClr val="FF0000"/>
                </a:solidFill>
                <a:effectLst>
                  <a:outerShdw blurRad="38100" dist="38100" dir="2700000" algn="tl">
                    <a:srgbClr val="000000">
                      <a:alpha val="43137"/>
                    </a:srgbClr>
                  </a:outerShdw>
                </a:effectLst>
                <a:latin typeface="Calibri" pitchFamily="34" charset="0"/>
                <a:cs typeface="Calibri" pitchFamily="34" charset="0"/>
              </a:rPr>
              <a:t>insotitori</a:t>
            </a:r>
            <a:r>
              <a:rPr lang="en-GB" sz="2800" b="1" dirty="0">
                <a:solidFill>
                  <a:srgbClr val="FF0000"/>
                </a:solidFill>
                <a:effectLst>
                  <a:outerShdw blurRad="38100" dist="38100" dir="2700000" algn="tl">
                    <a:srgbClr val="000000">
                      <a:alpha val="43137"/>
                    </a:srgbClr>
                  </a:outerShdw>
                </a:effectLst>
                <a:latin typeface="Calibri" pitchFamily="34" charset="0"/>
                <a:cs typeface="Calibri" pitchFamily="34" charset="0"/>
              </a:rPr>
              <a:t> </a:t>
            </a:r>
            <a:br>
              <a:rPr lang="en-US" sz="3600" b="1" dirty="0">
                <a:solidFill>
                  <a:srgbClr val="FF0000"/>
                </a:solidFill>
                <a:effectLst>
                  <a:outerShdw blurRad="38100" dist="38100" dir="2700000" algn="tl">
                    <a:srgbClr val="000000">
                      <a:alpha val="43137"/>
                    </a:srgbClr>
                  </a:outerShdw>
                </a:effectLst>
              </a:rPr>
            </a:br>
            <a:endParaRPr lang="ro-RO" sz="3600" b="1" dirty="0">
              <a:solidFill>
                <a:srgbClr val="FF0000"/>
              </a:solidFill>
              <a:effectLst>
                <a:outerShdw blurRad="38100" dist="38100" dir="2700000" algn="tl">
                  <a:srgbClr val="000000">
                    <a:alpha val="43137"/>
                  </a:srgbClr>
                </a:outerShdw>
              </a:effectLst>
            </a:endParaRPr>
          </a:p>
        </p:txBody>
      </p:sp>
      <p:sp>
        <p:nvSpPr>
          <p:cNvPr id="16386" name="Rectangle 3"/>
          <p:cNvSpPr>
            <a:spLocks noGrp="1"/>
          </p:cNvSpPr>
          <p:nvPr>
            <p:ph idx="1"/>
          </p:nvPr>
        </p:nvSpPr>
        <p:spPr>
          <a:xfrm>
            <a:off x="357188" y="1928802"/>
            <a:ext cx="8501062" cy="4572011"/>
          </a:xfrm>
        </p:spPr>
        <p:txBody>
          <a:bodyPr/>
          <a:lstStyle/>
          <a:p>
            <a:pPr algn="r" eaLnBrk="1" hangingPunct="1">
              <a:lnSpc>
                <a:spcPct val="80000"/>
              </a:lnSpc>
              <a:buFont typeface="Wingdings 3" pitchFamily="18" charset="2"/>
              <a:buNone/>
              <a:defRPr/>
            </a:pPr>
            <a:endParaRPr lang="ro-RO" sz="800" b="1" dirty="0">
              <a:solidFill>
                <a:srgbClr val="FF0000"/>
              </a:solidFill>
              <a:effectLst>
                <a:outerShdw blurRad="38100" dist="38100" dir="2700000" algn="tl">
                  <a:srgbClr val="000000">
                    <a:alpha val="43137"/>
                  </a:srgbClr>
                </a:outerShdw>
              </a:effectLst>
            </a:endParaRPr>
          </a:p>
          <a:p>
            <a:pPr algn="r" eaLnBrk="1" hangingPunct="1">
              <a:lnSpc>
                <a:spcPct val="80000"/>
              </a:lnSpc>
              <a:buFont typeface="Wingdings 3" pitchFamily="18" charset="2"/>
              <a:buNone/>
              <a:defRPr/>
            </a:pPr>
            <a:r>
              <a:rPr lang="en-US" sz="2400" b="1" i="1" dirty="0">
                <a:solidFill>
                  <a:srgbClr val="FFFF00"/>
                </a:solidFill>
                <a:effectLst>
                  <a:outerShdw blurRad="38100" dist="38100" dir="2700000" algn="tl">
                    <a:srgbClr val="000000">
                      <a:alpha val="43137"/>
                    </a:srgbClr>
                  </a:outerShdw>
                </a:effectLst>
              </a:rPr>
              <a:t>PROF.  INGINER,  GRAMESCU DIANA – VIRGINIA </a:t>
            </a:r>
          </a:p>
          <a:p>
            <a:pPr algn="r" eaLnBrk="1" hangingPunct="1">
              <a:lnSpc>
                <a:spcPct val="80000"/>
              </a:lnSpc>
              <a:buFont typeface="Wingdings 3" pitchFamily="18" charset="2"/>
              <a:buNone/>
              <a:defRPr/>
            </a:pPr>
            <a:r>
              <a:rPr lang="en-US" sz="2400" b="1" i="1" dirty="0">
                <a:solidFill>
                  <a:srgbClr val="FFFF00"/>
                </a:solidFill>
                <a:effectLst>
                  <a:outerShdw blurRad="38100" dist="38100" dir="2700000" algn="tl">
                    <a:srgbClr val="000000">
                      <a:alpha val="43137"/>
                    </a:srgbClr>
                  </a:outerShdw>
                </a:effectLst>
              </a:rPr>
              <a:t>PROF. INGINER, COSTEA GEORGETA </a:t>
            </a:r>
          </a:p>
          <a:p>
            <a:pPr algn="r" eaLnBrk="1" hangingPunct="1">
              <a:lnSpc>
                <a:spcPct val="80000"/>
              </a:lnSpc>
              <a:buFont typeface="Wingdings 3" pitchFamily="18" charset="2"/>
              <a:buNone/>
              <a:defRPr/>
            </a:pPr>
            <a:r>
              <a:rPr lang="en-US" sz="2400" b="1" i="1" dirty="0">
                <a:solidFill>
                  <a:srgbClr val="FFFF00"/>
                </a:solidFill>
                <a:effectLst>
                  <a:outerShdw blurRad="38100" dist="38100" dir="2700000" algn="tl">
                    <a:srgbClr val="000000">
                      <a:alpha val="43137"/>
                    </a:srgbClr>
                  </a:outerShdw>
                </a:effectLst>
              </a:rPr>
              <a:t>PROF. ISTORIE,  RUSE-CONSTANTIN NICOLETA-VERONICA</a:t>
            </a:r>
          </a:p>
          <a:p>
            <a:pPr algn="r" eaLnBrk="1" hangingPunct="1">
              <a:lnSpc>
                <a:spcPct val="80000"/>
              </a:lnSpc>
              <a:buFont typeface="Wingdings 3" pitchFamily="18" charset="2"/>
              <a:buNone/>
              <a:defRPr/>
            </a:pPr>
            <a:endParaRPr lang="en-US" sz="1800" b="1" dirty="0">
              <a:solidFill>
                <a:srgbClr val="2F5EBD"/>
              </a:solidFill>
            </a:endParaRPr>
          </a:p>
          <a:p>
            <a:pPr algn="r" eaLnBrk="1" hangingPunct="1">
              <a:lnSpc>
                <a:spcPct val="80000"/>
              </a:lnSpc>
              <a:buFont typeface="Wingdings 3" pitchFamily="18" charset="2"/>
              <a:buNone/>
              <a:defRPr/>
            </a:pPr>
            <a:r>
              <a:rPr lang="en-US" sz="1800" b="1" dirty="0">
                <a:solidFill>
                  <a:srgbClr val="2F5EBD"/>
                </a:solidFill>
              </a:rPr>
              <a:t> </a:t>
            </a:r>
          </a:p>
          <a:p>
            <a:pPr algn="r" eaLnBrk="1" hangingPunct="1">
              <a:lnSpc>
                <a:spcPct val="80000"/>
              </a:lnSpc>
              <a:buFont typeface="Wingdings 3" pitchFamily="18" charset="2"/>
              <a:buNone/>
              <a:defRPr/>
            </a:pPr>
            <a:endParaRPr lang="en-US" sz="1800" b="1" dirty="0">
              <a:solidFill>
                <a:srgbClr val="2F5EBD"/>
              </a:solidFill>
            </a:endParaRPr>
          </a:p>
        </p:txBody>
      </p:sp>
      <p:pic>
        <p:nvPicPr>
          <p:cNvPr id="19460" name="Imagine 1"/>
          <p:cNvPicPr>
            <a:picLocks noChangeAspect="1"/>
          </p:cNvPicPr>
          <p:nvPr/>
        </p:nvPicPr>
        <p:blipFill>
          <a:blip r:embed="rId4"/>
          <a:srcRect/>
          <a:stretch>
            <a:fillRect/>
          </a:stretch>
        </p:blipFill>
        <p:spPr bwMode="auto">
          <a:xfrm>
            <a:off x="5500694" y="5429264"/>
            <a:ext cx="3214687" cy="10715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7250" y="428625"/>
            <a:ext cx="7407275" cy="928688"/>
          </a:xfrm>
        </p:spPr>
        <p:txBody>
          <a:bodyPr>
            <a:normAutofit/>
          </a:bodyPr>
          <a:lstStyle/>
          <a:p>
            <a:pPr algn="ctr" eaLnBrk="1" hangingPunct="1">
              <a:defRPr/>
            </a:pPr>
            <a:r>
              <a:rPr lang="en-US" sz="4400" b="1" dirty="0">
                <a:solidFill>
                  <a:schemeClr val="accent2"/>
                </a:solidFill>
                <a:effectLst>
                  <a:outerShdw blurRad="38100" dist="38100" dir="2700000" algn="tl">
                    <a:srgbClr val="000000">
                      <a:alpha val="43137"/>
                    </a:srgbClr>
                  </a:outerShdw>
                </a:effectLst>
              </a:rPr>
              <a:t>OBIECTIVE</a:t>
            </a:r>
            <a:endParaRPr lang="ro-RO" sz="4400" b="1" dirty="0">
              <a:solidFill>
                <a:schemeClr val="accent2"/>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428625" y="1428750"/>
            <a:ext cx="8286750" cy="5000625"/>
          </a:xfrm>
        </p:spPr>
        <p:txBody>
          <a:bodyPr>
            <a:normAutofit/>
          </a:bodyPr>
          <a:lstStyle/>
          <a:p>
            <a:pPr marL="107950" indent="0" eaLnBrk="1" hangingPunct="1">
              <a:lnSpc>
                <a:spcPct val="70000"/>
              </a:lnSpc>
              <a:buFont typeface="Wingdings 3" pitchFamily="18" charset="2"/>
              <a:buNone/>
            </a:pPr>
            <a:endParaRPr lang="en-US" sz="1400"/>
          </a:p>
          <a:p>
            <a:pPr marL="107950" indent="0" eaLnBrk="1" hangingPunct="1">
              <a:lnSpc>
                <a:spcPct val="150000"/>
              </a:lnSpc>
              <a:spcBef>
                <a:spcPct val="0"/>
              </a:spcBef>
              <a:buFont typeface="Wingdings" pitchFamily="2" charset="2"/>
              <a:buChar char="Ø"/>
            </a:pPr>
            <a:r>
              <a:rPr lang="ro-RO">
                <a:solidFill>
                  <a:srgbClr val="4761E5"/>
                </a:solidFill>
                <a:cs typeface="Times New Roman" pitchFamily="18" charset="0"/>
              </a:rPr>
              <a:t> </a:t>
            </a:r>
            <a:r>
              <a:rPr lang="ro-RO" i="1">
                <a:solidFill>
                  <a:srgbClr val="4761E5"/>
                </a:solidFill>
                <a:cs typeface="Times New Roman" pitchFamily="18" charset="0"/>
              </a:rPr>
              <a:t>D</a:t>
            </a:r>
            <a:r>
              <a:rPr lang="it-IT" i="1">
                <a:solidFill>
                  <a:srgbClr val="2F5EBD"/>
                </a:solidFill>
                <a:latin typeface="Calibri" pitchFamily="34" charset="0"/>
              </a:rPr>
              <a:t>ob</a:t>
            </a:r>
            <a:r>
              <a:rPr lang="ro-RO" i="1">
                <a:solidFill>
                  <a:srgbClr val="2F5EBD"/>
                </a:solidFill>
                <a:latin typeface="Calibri" pitchFamily="34" charset="0"/>
              </a:rPr>
              <a:t>â</a:t>
            </a:r>
            <a:r>
              <a:rPr lang="it-IT" i="1">
                <a:solidFill>
                  <a:srgbClr val="2F5EBD"/>
                </a:solidFill>
                <a:latin typeface="Calibri" pitchFamily="34" charset="0"/>
              </a:rPr>
              <a:t>ndirea de cuno</a:t>
            </a:r>
            <a:r>
              <a:rPr lang="ro-RO" i="1">
                <a:solidFill>
                  <a:srgbClr val="2F5EBD"/>
                </a:solidFill>
                <a:latin typeface="Calibri" pitchFamily="34" charset="0"/>
              </a:rPr>
              <a:t>ș</a:t>
            </a:r>
            <a:r>
              <a:rPr lang="it-IT" i="1">
                <a:solidFill>
                  <a:srgbClr val="2F5EBD"/>
                </a:solidFill>
                <a:latin typeface="Calibri" pitchFamily="34" charset="0"/>
              </a:rPr>
              <a:t>tinte ecologice </a:t>
            </a:r>
            <a:r>
              <a:rPr lang="ro-RO" i="1">
                <a:solidFill>
                  <a:srgbClr val="2F5EBD"/>
                </a:solidFill>
                <a:latin typeface="Calibri" pitchFamily="34" charset="0"/>
              </a:rPr>
              <a:t>ș</a:t>
            </a:r>
            <a:r>
              <a:rPr lang="it-IT" i="1">
                <a:solidFill>
                  <a:srgbClr val="2F5EBD"/>
                </a:solidFill>
                <a:latin typeface="Calibri" pitchFamily="34" charset="0"/>
              </a:rPr>
              <a:t>i formarea unei g</a:t>
            </a:r>
            <a:r>
              <a:rPr lang="ro-RO" i="1">
                <a:solidFill>
                  <a:srgbClr val="2F5EBD"/>
                </a:solidFill>
                <a:latin typeface="Calibri" pitchFamily="34" charset="0"/>
              </a:rPr>
              <a:t>â</a:t>
            </a:r>
            <a:r>
              <a:rPr lang="it-IT" i="1">
                <a:solidFill>
                  <a:srgbClr val="2F5EBD"/>
                </a:solidFill>
                <a:latin typeface="Calibri" pitchFamily="34" charset="0"/>
              </a:rPr>
              <a:t>ndiri </a:t>
            </a:r>
            <a:r>
              <a:rPr lang="ro-RO" i="1">
                <a:solidFill>
                  <a:srgbClr val="2F5EBD"/>
                </a:solidFill>
                <a:latin typeface="Calibri" pitchFamily="34" charset="0"/>
              </a:rPr>
              <a:t> </a:t>
            </a:r>
            <a:r>
              <a:rPr lang="it-IT" i="1">
                <a:solidFill>
                  <a:srgbClr val="2F5EBD"/>
                </a:solidFill>
                <a:latin typeface="Calibri" pitchFamily="34" charset="0"/>
              </a:rPr>
              <a:t>ecologice dinamice </a:t>
            </a:r>
            <a:r>
              <a:rPr lang="ro-RO" i="1">
                <a:solidFill>
                  <a:srgbClr val="2F5EBD"/>
                </a:solidFill>
                <a:latin typeface="Calibri" pitchFamily="34" charset="0"/>
              </a:rPr>
              <a:t>ș</a:t>
            </a:r>
            <a:r>
              <a:rPr lang="it-IT" i="1">
                <a:solidFill>
                  <a:srgbClr val="2F5EBD"/>
                </a:solidFill>
                <a:latin typeface="Calibri" pitchFamily="34" charset="0"/>
              </a:rPr>
              <a:t>i creative</a:t>
            </a:r>
            <a:r>
              <a:rPr lang="ro-RO" i="1">
                <a:solidFill>
                  <a:srgbClr val="2F5EBD"/>
                </a:solidFill>
                <a:latin typeface="Calibri" pitchFamily="34" charset="0"/>
              </a:rPr>
              <a:t>; </a:t>
            </a:r>
          </a:p>
          <a:p>
            <a:pPr marL="107950" indent="0" eaLnBrk="1" hangingPunct="1">
              <a:lnSpc>
                <a:spcPct val="150000"/>
              </a:lnSpc>
              <a:spcBef>
                <a:spcPct val="0"/>
              </a:spcBef>
              <a:buFont typeface="Wingdings" pitchFamily="2" charset="2"/>
              <a:buChar char="Ø"/>
            </a:pPr>
            <a:r>
              <a:rPr lang="ro-RO" i="1">
                <a:solidFill>
                  <a:srgbClr val="2F5EBD"/>
                </a:solidFill>
                <a:latin typeface="Calibri" pitchFamily="34" charset="0"/>
              </a:rPr>
              <a:t> Dobândirea de competențe de conservare a biodiversității;</a:t>
            </a:r>
          </a:p>
          <a:p>
            <a:pPr marL="107950" indent="0" eaLnBrk="1" hangingPunct="1">
              <a:lnSpc>
                <a:spcPct val="150000"/>
              </a:lnSpc>
              <a:spcBef>
                <a:spcPct val="0"/>
              </a:spcBef>
              <a:buFont typeface="Wingdings" pitchFamily="2" charset="2"/>
              <a:buChar char="Ø"/>
            </a:pPr>
            <a:r>
              <a:rPr lang="ro-RO" i="1">
                <a:solidFill>
                  <a:srgbClr val="2F5EBD"/>
                </a:solidFill>
                <a:latin typeface="Calibri" pitchFamily="34" charset="0"/>
              </a:rPr>
              <a:t> Dobândirea de competențe de recoltare a probelor de </a:t>
            </a:r>
            <a:r>
              <a:rPr lang="en-US" i="1">
                <a:solidFill>
                  <a:srgbClr val="2F5EBD"/>
                </a:solidFill>
                <a:latin typeface="Calibri" pitchFamily="34" charset="0"/>
              </a:rPr>
              <a:t>apa</a:t>
            </a:r>
            <a:r>
              <a:rPr lang="ro-RO" i="1">
                <a:solidFill>
                  <a:srgbClr val="2F5EBD"/>
                </a:solidFill>
                <a:latin typeface="Calibri" pitchFamily="34" charset="0"/>
              </a:rPr>
              <a:t> , aplicând şi respectând reglementări în  vigoare la nivel european şi internațional privind dezvoltarea durabilă şi grija faţă de mediul înconjurător;</a:t>
            </a:r>
          </a:p>
          <a:p>
            <a:pPr marL="107950" indent="0" eaLnBrk="1" hangingPunct="1">
              <a:lnSpc>
                <a:spcPct val="150000"/>
              </a:lnSpc>
              <a:spcBef>
                <a:spcPct val="0"/>
              </a:spcBef>
              <a:buFont typeface="Wingdings" pitchFamily="2" charset="2"/>
              <a:buChar char="Ø"/>
            </a:pPr>
            <a:r>
              <a:rPr lang="ro-RO" i="1">
                <a:solidFill>
                  <a:srgbClr val="2F5EBD"/>
                </a:solidFill>
                <a:latin typeface="Calibri" pitchFamily="34" charset="0"/>
              </a:rPr>
              <a:t> D</a:t>
            </a:r>
            <a:r>
              <a:rPr lang="it-IT" i="1">
                <a:solidFill>
                  <a:srgbClr val="4761E5"/>
                </a:solidFill>
                <a:latin typeface="Calibri" pitchFamily="34" charset="0"/>
              </a:rPr>
              <a:t>ezvoltarea abilităților de a lucra în activități de </a:t>
            </a:r>
            <a:r>
              <a:rPr lang="ro-RO" i="1">
                <a:solidFill>
                  <a:srgbClr val="4761E5"/>
                </a:solidFill>
                <a:latin typeface="Calibri" pitchFamily="34" charset="0"/>
              </a:rPr>
              <a:t>e</a:t>
            </a:r>
            <a:r>
              <a:rPr lang="it-IT" i="1">
                <a:solidFill>
                  <a:srgbClr val="4761E5"/>
                </a:solidFill>
                <a:latin typeface="Calibri" pitchFamily="34" charset="0"/>
              </a:rPr>
              <a:t>cologie și </a:t>
            </a:r>
            <a:r>
              <a:rPr lang="ro-RO" i="1">
                <a:solidFill>
                  <a:srgbClr val="4761E5"/>
                </a:solidFill>
                <a:latin typeface="Calibri" pitchFamily="34" charset="0"/>
              </a:rPr>
              <a:t>c</a:t>
            </a:r>
            <a:r>
              <a:rPr lang="it-IT" i="1">
                <a:solidFill>
                  <a:srgbClr val="4761E5"/>
                </a:solidFill>
                <a:latin typeface="Calibri" pitchFamily="34" charset="0"/>
              </a:rPr>
              <a:t>etățenie activă (căutare de informații, analiza și interpretarea informațiilor, îndeplinirea practică a sarcinilor);</a:t>
            </a:r>
            <a:endParaRPr lang="ro-RO" i="1">
              <a:solidFill>
                <a:srgbClr val="2F5EBD"/>
              </a:solidFill>
              <a:latin typeface="Calibri" pitchFamily="34" charset="0"/>
            </a:endParaRPr>
          </a:p>
          <a:p>
            <a:pPr marL="107950" indent="0" eaLnBrk="1" hangingPunct="1">
              <a:lnSpc>
                <a:spcPct val="150000"/>
              </a:lnSpc>
              <a:spcBef>
                <a:spcPct val="0"/>
              </a:spcBef>
              <a:buFont typeface="Corbel" pitchFamily="34" charset="0"/>
              <a:buNone/>
            </a:pPr>
            <a:br>
              <a:rPr lang="it-IT" sz="1400">
                <a:solidFill>
                  <a:srgbClr val="4761E5"/>
                </a:solidFill>
                <a:cs typeface="Times New Roman" pitchFamily="18" charset="0"/>
              </a:rPr>
            </a:br>
            <a:endParaRPr lang="ro-RO" sz="1400">
              <a:solidFill>
                <a:srgbClr val="4761E5"/>
              </a:solidFill>
              <a:cs typeface="Times New Roman" pitchFamily="18" charset="0"/>
            </a:endParaRPr>
          </a:p>
        </p:txBody>
      </p:sp>
      <p:sp>
        <p:nvSpPr>
          <p:cNvPr id="21507" name="Rectangle 1"/>
          <p:cNvSpPr>
            <a:spLocks noChangeArrowheads="1"/>
          </p:cNvSpPr>
          <p:nvPr/>
        </p:nvSpPr>
        <p:spPr bwMode="auto">
          <a:xfrm>
            <a:off x="0" y="103188"/>
            <a:ext cx="0" cy="250825"/>
          </a:xfrm>
          <a:prstGeom prst="rect">
            <a:avLst/>
          </a:prstGeom>
          <a:solidFill>
            <a:srgbClr val="F8F9FA"/>
          </a:solidFill>
          <a:ln w="9525">
            <a:noFill/>
            <a:miter lim="800000"/>
            <a:headEnd/>
            <a:tailEnd/>
          </a:ln>
        </p:spPr>
        <p:txBody>
          <a:bodyPr wrap="none" lIns="0" tIns="-12696" rIns="0" bIns="-12696" anchor="ctr">
            <a:spAutoFit/>
          </a:bodyPr>
          <a:lstStyle/>
          <a:p>
            <a:pPr defTabSz="914400" eaLnBrk="0" hangingPunct="0"/>
            <a:endParaRPr lang="ro-RO" altLang="ro-R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71500" y="357188"/>
            <a:ext cx="8229600" cy="928687"/>
          </a:xfrm>
        </p:spPr>
        <p:txBody>
          <a:bodyPr/>
          <a:lstStyle/>
          <a:p>
            <a:pPr algn="ctr" eaLnBrk="1" hangingPunct="1">
              <a:defRPr/>
            </a:pPr>
            <a:r>
              <a:rPr lang="en-US" b="1" dirty="0">
                <a:solidFill>
                  <a:srgbClr val="4761E5"/>
                </a:solidFill>
                <a:effectLst>
                  <a:outerShdw blurRad="38100" dist="38100" dir="2700000" algn="tl">
                    <a:srgbClr val="000000">
                      <a:alpha val="43137"/>
                    </a:srgbClr>
                  </a:outerShdw>
                </a:effectLst>
              </a:rPr>
              <a:t>REZULTATE</a:t>
            </a:r>
            <a:endParaRPr lang="ro-RO" b="1" dirty="0">
              <a:solidFill>
                <a:srgbClr val="4761E5"/>
              </a:solidFill>
              <a:effectLst>
                <a:outerShdw blurRad="38100" dist="38100" dir="2700000" algn="tl">
                  <a:srgbClr val="000000">
                    <a:alpha val="43137"/>
                  </a:srgbClr>
                </a:outerShdw>
              </a:effectLst>
            </a:endParaRPr>
          </a:p>
        </p:txBody>
      </p:sp>
      <p:sp>
        <p:nvSpPr>
          <p:cNvPr id="25602" name="Content Placeholder 1"/>
          <p:cNvSpPr>
            <a:spLocks noGrp="1"/>
          </p:cNvSpPr>
          <p:nvPr>
            <p:ph idx="1"/>
          </p:nvPr>
        </p:nvSpPr>
        <p:spPr>
          <a:xfrm>
            <a:off x="395288" y="1571625"/>
            <a:ext cx="8424862" cy="4714875"/>
          </a:xfrm>
        </p:spPr>
        <p:txBody>
          <a:bodyPr/>
          <a:lstStyle/>
          <a:p>
            <a:pPr>
              <a:buFont typeface="Wingdings" pitchFamily="2" charset="2"/>
              <a:buChar char="q"/>
            </a:pPr>
            <a:r>
              <a:rPr lang="ro-RO" sz="2400">
                <a:solidFill>
                  <a:srgbClr val="00B050"/>
                </a:solidFill>
              </a:rPr>
              <a:t> </a:t>
            </a:r>
            <a:r>
              <a:rPr lang="ro-RO" sz="2400" i="1">
                <a:solidFill>
                  <a:srgbClr val="00B050"/>
                </a:solidFill>
              </a:rPr>
              <a:t>îmbunătățirea competențelor de realizare a testelor de teren și de laborator, de recoltare a probelor de </a:t>
            </a:r>
            <a:r>
              <a:rPr lang="en-US" sz="2400" i="1">
                <a:solidFill>
                  <a:srgbClr val="00B050"/>
                </a:solidFill>
              </a:rPr>
              <a:t>apa </a:t>
            </a:r>
            <a:r>
              <a:rPr lang="ro-RO" sz="2400" i="1">
                <a:solidFill>
                  <a:srgbClr val="00B050"/>
                </a:solidFill>
              </a:rPr>
              <a:t>şi de efectuare a unor analize ale factorilor de mediu;</a:t>
            </a:r>
            <a:endParaRPr lang="en-GB" sz="2400" i="1">
              <a:solidFill>
                <a:srgbClr val="00B050"/>
              </a:solidFill>
            </a:endParaRPr>
          </a:p>
          <a:p>
            <a:pPr>
              <a:buFont typeface="Wingdings" pitchFamily="2" charset="2"/>
              <a:buChar char="q"/>
            </a:pPr>
            <a:r>
              <a:rPr lang="ro-RO" sz="2400" i="1">
                <a:solidFill>
                  <a:srgbClr val="00B050"/>
                </a:solidFill>
              </a:rPr>
              <a:t> dezvoltarea competențelor de comunicare în limba engleză privind domeniul ecologiei și al dezvoltării durabile;</a:t>
            </a:r>
            <a:endParaRPr lang="en-GB" sz="2400" i="1">
              <a:solidFill>
                <a:srgbClr val="00B050"/>
              </a:solidFill>
            </a:endParaRPr>
          </a:p>
          <a:p>
            <a:pPr>
              <a:buFont typeface="Wingdings" pitchFamily="2" charset="2"/>
              <a:buChar char="q"/>
            </a:pPr>
            <a:r>
              <a:rPr lang="ro-RO" sz="2400" i="1">
                <a:solidFill>
                  <a:srgbClr val="00B050"/>
                </a:solidFill>
              </a:rPr>
              <a:t> îmbunătățirea capacității de adaptare și integrare în medii social-culturale diferite;</a:t>
            </a:r>
            <a:endParaRPr lang="en-GB" sz="2400" i="1">
              <a:solidFill>
                <a:srgbClr val="00B050"/>
              </a:solidFill>
            </a:endParaRPr>
          </a:p>
          <a:p>
            <a:pPr>
              <a:buFont typeface="Wingdings" pitchFamily="2" charset="2"/>
              <a:buChar char="q"/>
            </a:pPr>
            <a:r>
              <a:rPr lang="ro-RO" sz="2400" i="1">
                <a:solidFill>
                  <a:srgbClr val="00B050"/>
                </a:solidFill>
              </a:rPr>
              <a:t> creșterea încrederii în propriile abilități, cunoașterea punctelor tari și a celor slabe și motivare pentru participarea mai activă în viața socială a comunități;</a:t>
            </a:r>
            <a:endParaRPr lang="en-GB" sz="2400" i="1">
              <a:solidFill>
                <a:srgbClr val="00B050"/>
              </a:solidFill>
            </a:endParaRPr>
          </a:p>
          <a:p>
            <a:pPr>
              <a:buFont typeface="Wingdings" pitchFamily="2" charset="2"/>
              <a:buChar char="q"/>
            </a:pPr>
            <a:r>
              <a:rPr lang="ro-RO" sz="2400" i="1">
                <a:solidFill>
                  <a:srgbClr val="00B050"/>
                </a:solidFill>
              </a:rPr>
              <a:t>creșterea numărului de parteneriate/colaborări cu  agenți economici  pentru stagii de practică.</a:t>
            </a:r>
            <a:endParaRPr lang="en-GB" sz="2400" i="1">
              <a:solidFill>
                <a:srgbClr val="00B050"/>
              </a:solidFill>
            </a:endParaRPr>
          </a:p>
          <a:p>
            <a:pPr>
              <a:buFont typeface="Wingdings" pitchFamily="2" charset="2"/>
              <a:buChar char="q"/>
            </a:pPr>
            <a:endParaRPr lang="en-GB" sz="2400">
              <a:solidFill>
                <a:srgbClr val="00B050"/>
              </a:solidFill>
            </a:endParaRPr>
          </a:p>
          <a:p>
            <a:pPr eaLnBrk="1" hangingPunct="1">
              <a:lnSpc>
                <a:spcPct val="80000"/>
              </a:lnSpc>
              <a:buFont typeface="Wingdings" pitchFamily="2" charset="2"/>
              <a:buChar char="Ø"/>
            </a:pPr>
            <a:endParaRPr lang="en-US"/>
          </a:p>
          <a:p>
            <a:pPr eaLnBrk="1" hangingPunct="1">
              <a:lnSpc>
                <a:spcPct val="80000"/>
              </a:lnSpc>
              <a:buFont typeface="Wingdings" pitchFamily="2" charset="2"/>
              <a:buChar char="Ø"/>
            </a:pPr>
            <a:endParaRPr lang="ro-RO"/>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coleta Ruse\OneDrive\Desktop\thumbnail (5).jpg"/>
          <p:cNvPicPr>
            <a:picLocks noChangeAspect="1" noChangeArrowheads="1"/>
          </p:cNvPicPr>
          <p:nvPr/>
        </p:nvPicPr>
        <p:blipFill>
          <a:blip r:embed="rId2"/>
          <a:srcRect/>
          <a:stretch>
            <a:fillRect/>
          </a:stretch>
        </p:blipFill>
        <p:spPr bwMode="auto">
          <a:xfrm>
            <a:off x="428596" y="1571612"/>
            <a:ext cx="8286808" cy="4607751"/>
          </a:xfrm>
          <a:prstGeom prst="rect">
            <a:avLst/>
          </a:prstGeom>
          <a:noFill/>
        </p:spPr>
      </p:pic>
      <p:sp>
        <p:nvSpPr>
          <p:cNvPr id="24578" name="Rectangle 2"/>
          <p:cNvSpPr>
            <a:spLocks noGrp="1" noChangeArrowheads="1"/>
          </p:cNvSpPr>
          <p:nvPr>
            <p:ph type="title"/>
          </p:nvPr>
        </p:nvSpPr>
        <p:spPr>
          <a:xfrm>
            <a:off x="468313" y="188913"/>
            <a:ext cx="8229600" cy="1525587"/>
          </a:xfrm>
        </p:spPr>
        <p:txBody>
          <a:bodyPr rtlCol="0">
            <a:normAutofit/>
          </a:bodyPr>
          <a:lstStyle/>
          <a:p>
            <a:pPr algn="ctr" eaLnBrk="1" fontAlgn="auto" hangingPunct="1">
              <a:spcAft>
                <a:spcPts val="0"/>
              </a:spcAft>
              <a:defRPr/>
            </a:pPr>
            <a:r>
              <a:rPr lang="en-US" sz="3600" b="1" dirty="0">
                <a:solidFill>
                  <a:schemeClr val="accent2"/>
                </a:solidFill>
                <a:effectLst>
                  <a:outerShdw blurRad="38100" dist="38100" dir="2700000" algn="tl">
                    <a:srgbClr val="000000">
                      <a:alpha val="43137"/>
                    </a:srgbClr>
                  </a:outerShdw>
                </a:effectLst>
              </a:rPr>
              <a:t>DETALII GENERALE PRIVIND</a:t>
            </a:r>
            <a:r>
              <a:rPr lang="ro-RO" sz="3600" b="1" dirty="0">
                <a:solidFill>
                  <a:schemeClr val="accent2"/>
                </a:solidFill>
                <a:effectLst>
                  <a:outerShdw blurRad="38100" dist="38100" dir="2700000" algn="tl">
                    <a:srgbClr val="000000">
                      <a:alpha val="43137"/>
                    </a:srgbClr>
                  </a:outerShdw>
                </a:effectLst>
              </a:rPr>
              <a:t> MOBILITATEA</a:t>
            </a:r>
          </a:p>
        </p:txBody>
      </p:sp>
      <p:sp>
        <p:nvSpPr>
          <p:cNvPr id="26626" name="Rectangle 3"/>
          <p:cNvSpPr>
            <a:spLocks noGrp="1"/>
          </p:cNvSpPr>
          <p:nvPr>
            <p:ph idx="1"/>
          </p:nvPr>
        </p:nvSpPr>
        <p:spPr>
          <a:xfrm>
            <a:off x="357157" y="1571612"/>
            <a:ext cx="8372505" cy="4714908"/>
          </a:xfrm>
        </p:spPr>
        <p:txBody>
          <a:bodyPr/>
          <a:lstStyle/>
          <a:p>
            <a:pPr eaLnBrk="1" hangingPunct="1">
              <a:lnSpc>
                <a:spcPct val="100000"/>
              </a:lnSpc>
              <a:buFont typeface="Wingdings 3" pitchFamily="18" charset="2"/>
              <a:buNone/>
            </a:pPr>
            <a:r>
              <a:rPr lang="ro-RO" sz="2800" b="1" i="1" dirty="0">
                <a:solidFill>
                  <a:schemeClr val="tx1">
                    <a:lumMod val="95000"/>
                    <a:lumOff val="5000"/>
                  </a:schemeClr>
                </a:solidFill>
                <a:effectLst>
                  <a:outerShdw blurRad="38100" dist="38100" dir="2700000" algn="tl">
                    <a:srgbClr val="000000">
                      <a:alpha val="43137"/>
                    </a:srgbClr>
                  </a:outerShdw>
                </a:effectLst>
              </a:rPr>
              <a:t>ȘCOALA PARTENERA: </a:t>
            </a:r>
            <a:endParaRPr lang="en-US" sz="2800" b="1" i="1" dirty="0">
              <a:solidFill>
                <a:schemeClr val="tx1">
                  <a:lumMod val="95000"/>
                  <a:lumOff val="5000"/>
                </a:schemeClr>
              </a:solidFill>
              <a:effectLst>
                <a:outerShdw blurRad="38100" dist="38100" dir="2700000" algn="tl">
                  <a:srgbClr val="000000">
                    <a:alpha val="43137"/>
                  </a:srgbClr>
                </a:outerShdw>
              </a:effectLst>
            </a:endParaRPr>
          </a:p>
          <a:p>
            <a:pPr eaLnBrk="1" hangingPunct="1">
              <a:lnSpc>
                <a:spcPct val="100000"/>
              </a:lnSpc>
              <a:buFont typeface="Wingdings 3" pitchFamily="18" charset="2"/>
              <a:buNone/>
            </a:pPr>
            <a:r>
              <a:rPr lang="ro-RO" sz="2400" b="1" dirty="0">
                <a:solidFill>
                  <a:schemeClr val="tx1">
                    <a:lumMod val="95000"/>
                    <a:lumOff val="5000"/>
                  </a:schemeClr>
                </a:solidFill>
                <a:effectLst>
                  <a:outerShdw blurRad="38100" dist="38100" dir="2700000" algn="tl">
                    <a:srgbClr val="000000">
                      <a:alpha val="43137"/>
                    </a:srgbClr>
                  </a:outerShdw>
                </a:effectLst>
              </a:rPr>
              <a:t>	  </a:t>
            </a:r>
            <a:r>
              <a:rPr lang="ro-RO" sz="2400" b="1" i="1" dirty="0">
                <a:solidFill>
                  <a:schemeClr val="tx1">
                    <a:lumMod val="95000"/>
                    <a:lumOff val="5000"/>
                  </a:schemeClr>
                </a:solidFill>
                <a:effectLst>
                  <a:outerShdw blurRad="38100" dist="38100" dir="2700000" algn="tl">
                    <a:srgbClr val="000000">
                      <a:alpha val="43137"/>
                    </a:srgbClr>
                  </a:outerShdw>
                </a:effectLst>
              </a:rPr>
              <a:t>KADIKOY MESLEKI VE TEKNIK ANADOLU LISESI </a:t>
            </a:r>
            <a:endParaRPr lang="en-US" sz="2400" b="1" i="1" dirty="0">
              <a:solidFill>
                <a:schemeClr val="tx1">
                  <a:lumMod val="95000"/>
                  <a:lumOff val="5000"/>
                </a:schemeClr>
              </a:solidFill>
              <a:effectLst>
                <a:outerShdw blurRad="38100" dist="38100" dir="2700000" algn="tl">
                  <a:srgbClr val="000000">
                    <a:alpha val="43137"/>
                  </a:srgbClr>
                </a:outerShdw>
              </a:effectLst>
            </a:endParaRPr>
          </a:p>
          <a:p>
            <a:pPr algn="just" eaLnBrk="1" hangingPunct="1">
              <a:lnSpc>
                <a:spcPct val="100000"/>
              </a:lnSpc>
              <a:buFont typeface="Wingdings 3" pitchFamily="18" charset="2"/>
              <a:buNone/>
            </a:pPr>
            <a:r>
              <a:rPr lang="en-US" sz="2400" b="1" dirty="0">
                <a:solidFill>
                  <a:schemeClr val="tx1"/>
                </a:solidFill>
                <a:effectLst>
                  <a:outerShdw blurRad="38100" dist="38100" dir="2700000" algn="tl">
                    <a:srgbClr val="000000">
                      <a:alpha val="43137"/>
                    </a:srgbClr>
                  </a:outerShdw>
                </a:effectLst>
              </a:rPr>
              <a:t>	</a:t>
            </a:r>
            <a:r>
              <a:rPr lang="ro-RO" sz="2400" b="1" i="1" dirty="0">
                <a:solidFill>
                  <a:schemeClr val="tx1"/>
                </a:solidFill>
                <a:effectLst>
                  <a:outerShdw blurRad="38100" dist="38100" dir="2700000" algn="tl">
                    <a:srgbClr val="000000">
                      <a:alpha val="43137"/>
                    </a:srgbClr>
                  </a:outerShdw>
                </a:effectLst>
              </a:rPr>
              <a:t>  </a:t>
            </a:r>
            <a:r>
              <a:rPr lang="ro-RO" sz="2400" b="1" i="1" u="sng" dirty="0">
                <a:solidFill>
                  <a:srgbClr val="4761E5"/>
                </a:solidFill>
                <a:effectLst>
                  <a:outerShdw blurRad="38100" dist="38100" dir="2700000" algn="tl">
                    <a:srgbClr val="000000">
                      <a:alpha val="43137"/>
                    </a:srgbClr>
                  </a:outerShdw>
                </a:effectLst>
                <a:hlinkClick r:id="rId3"/>
              </a:rPr>
              <a:t>Caferağa, CemSk. No:99, 34710 Kadıköy/İstanbul, Turcia</a:t>
            </a:r>
            <a:endParaRPr lang="ro-RO" sz="2400" b="1" i="1" u="sng" dirty="0">
              <a:solidFill>
                <a:srgbClr val="4761E5"/>
              </a:solidFill>
              <a:effectLst>
                <a:outerShdw blurRad="38100" dist="38100" dir="2700000" algn="tl">
                  <a:srgbClr val="000000">
                    <a:alpha val="43137"/>
                  </a:srgbClr>
                </a:outerShdw>
              </a:effectLst>
            </a:endParaRPr>
          </a:p>
          <a:p>
            <a:pPr algn="just" eaLnBrk="1" hangingPunct="1">
              <a:buFont typeface="Wingdings 3" pitchFamily="18" charset="2"/>
              <a:buNone/>
            </a:pPr>
            <a:endParaRPr lang="ro-RO" sz="1800" b="1" dirty="0">
              <a:solidFill>
                <a:schemeClr val="tx1"/>
              </a:solidFill>
              <a:effectLst>
                <a:outerShdw blurRad="38100" dist="38100" dir="2700000" algn="tl">
                  <a:srgbClr val="000000">
                    <a:alpha val="43137"/>
                  </a:srgbClr>
                </a:outerShdw>
              </a:effectLst>
              <a:hlinkClick r:id="rId3"/>
            </a:endParaRPr>
          </a:p>
          <a:p>
            <a:pPr algn="just" eaLnBrk="1" hangingPunct="1">
              <a:buFont typeface="Wingdings 3" pitchFamily="18" charset="2"/>
              <a:buNone/>
            </a:pPr>
            <a:endParaRPr lang="ro-RO" dirty="0"/>
          </a:p>
        </p:txBody>
      </p:sp>
      <p:sp>
        <p:nvSpPr>
          <p:cNvPr id="26627" name="AutoShape 2" descr="https://apis.mail.yahoo.com/ws/v3/mailboxes/@.id==VjN-8jI7TDDo8yvnXQpT4wr5fR79zdgvxkHaGaQElQSy2pCPr37qTbulR2WBycGFdnxx4QS589m2ULn4HOf3kMCF_g/messages/@.id==AKIUY1RV4GFPY-fgIgXnuPezuO4/content/parts/@.id==7/thumbnail?appid=YMailNorri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orbel" pitchFamily="34" charset="0"/>
            </a:endParaRPr>
          </a:p>
        </p:txBody>
      </p:sp>
      <p:sp>
        <p:nvSpPr>
          <p:cNvPr id="26628" name="AutoShape 2" descr="https://apis.mail.yahoo.com/ws/v3/mailboxes/@.id==VjN-8jI7TDDo8yvnXQpT4wr5fR79zdgvxkHaGaQElQSy2pCPr37qTbulR2WBycGFdnxx4QS589m2ULn4HOf3kMCF_g/messages/@.id==AOk4XYdQ8_gdY-pP4AckIGLvX74/content/parts/@.id==17/thumbnail?appid=YMailNorrin&amp;downloadWhenThumbnailFails=true&amp;pid=17"/>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orbel" pitchFamily="34" charset="0"/>
            </a:endParaRPr>
          </a:p>
        </p:txBody>
      </p:sp>
      <p:sp>
        <p:nvSpPr>
          <p:cNvPr id="26629" name="AutoShape 4" descr="https://apis.mail.yahoo.com/ws/v3/mailboxes/@.id==VjN-8jI7TDDo8yvnXQpT4wr5fR79zdgvxkHaGaQElQSy2pCPr37qTbulR2WBycGFdnxx4QS589m2ULn4HOf3kMCF_g/messages/@.id==AOk4XYdQ8_gdY-pP4AckIGLvX74/content/parts/@.id==17/thumbnail?appid=YMailNorrin&amp;downloadWhenThumbnailFails=true&amp;pid=17"/>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latin typeface="Corbe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571500" y="428625"/>
            <a:ext cx="8229600" cy="642938"/>
          </a:xfrm>
        </p:spPr>
        <p:txBody>
          <a:bodyPr/>
          <a:lstStyle/>
          <a:p>
            <a:pPr algn="ctr" eaLnBrk="1" hangingPunct="1">
              <a:defRPr/>
            </a:pPr>
            <a:r>
              <a:rPr lang="en-US" sz="3600" b="1" dirty="0">
                <a:solidFill>
                  <a:schemeClr val="accent2"/>
                </a:solidFill>
                <a:effectLst>
                  <a:outerShdw blurRad="38100" dist="38100" dir="2700000" algn="tl">
                    <a:srgbClr val="000000">
                      <a:alpha val="43137"/>
                    </a:srgbClr>
                  </a:outerShdw>
                </a:effectLst>
              </a:rPr>
              <a:t>PROGRAMUL </a:t>
            </a:r>
            <a:r>
              <a:rPr lang="ro-RO" sz="3600" b="1" dirty="0">
                <a:solidFill>
                  <a:schemeClr val="accent2"/>
                </a:solidFill>
                <a:effectLst>
                  <a:outerShdw blurRad="38100" dist="38100" dir="2700000" algn="tl">
                    <a:srgbClr val="000000">
                      <a:alpha val="43137"/>
                    </a:srgbClr>
                  </a:outerShdw>
                </a:effectLst>
              </a:rPr>
              <a:t>MOBILITĂȚII</a:t>
            </a:r>
            <a:r>
              <a:rPr lang="en-US" sz="3600" b="1" dirty="0">
                <a:solidFill>
                  <a:schemeClr val="accent2"/>
                </a:solidFill>
                <a:effectLst>
                  <a:outerShdw blurRad="38100" dist="38100" dir="2700000" algn="tl">
                    <a:srgbClr val="000000">
                      <a:alpha val="43137"/>
                    </a:srgbClr>
                  </a:outerShdw>
                </a:effectLst>
              </a:rPr>
              <a:t> </a:t>
            </a:r>
            <a:endParaRPr lang="ro-RO" sz="3600" b="1" dirty="0">
              <a:solidFill>
                <a:schemeClr val="accent2"/>
              </a:solidFill>
              <a:effectLst>
                <a:outerShdw blurRad="38100" dist="38100" dir="2700000" algn="tl">
                  <a:srgbClr val="000000">
                    <a:alpha val="43137"/>
                  </a:srgbClr>
                </a:outerShdw>
              </a:effectLst>
            </a:endParaRPr>
          </a:p>
        </p:txBody>
      </p:sp>
      <p:sp>
        <p:nvSpPr>
          <p:cNvPr id="17410" name="Content Placeholder 1"/>
          <p:cNvSpPr>
            <a:spLocks noGrp="1"/>
          </p:cNvSpPr>
          <p:nvPr>
            <p:ph idx="1"/>
          </p:nvPr>
        </p:nvSpPr>
        <p:spPr>
          <a:xfrm>
            <a:off x="342900" y="1285860"/>
            <a:ext cx="8372475" cy="5072078"/>
          </a:xfrm>
        </p:spPr>
        <p:txBody>
          <a:bodyPr>
            <a:normAutofit lnSpcReduction="10000"/>
          </a:bodyPr>
          <a:lstStyle/>
          <a:p>
            <a:pPr>
              <a:lnSpc>
                <a:spcPct val="140000"/>
              </a:lnSpc>
              <a:spcBef>
                <a:spcPct val="0"/>
              </a:spcBef>
            </a:pPr>
            <a:r>
              <a:rPr lang="tr-TR" sz="1300" b="1" dirty="0">
                <a:solidFill>
                  <a:srgbClr val="002060"/>
                </a:solidFill>
              </a:rPr>
              <a:t>Day 1, </a:t>
            </a:r>
            <a:r>
              <a:rPr lang="ro-RO" sz="1300" b="1" dirty="0">
                <a:solidFill>
                  <a:srgbClr val="002060"/>
                </a:solidFill>
              </a:rPr>
              <a:t>2.03.2025 –</a:t>
            </a:r>
            <a:r>
              <a:rPr lang="tr-TR" sz="1300" b="1" dirty="0">
                <a:solidFill>
                  <a:srgbClr val="002060"/>
                </a:solidFill>
              </a:rPr>
              <a:t> Arrival in Istanbul</a:t>
            </a:r>
            <a:endParaRPr lang="en-GB" sz="1300" dirty="0">
              <a:solidFill>
                <a:srgbClr val="002060"/>
              </a:solidFill>
            </a:endParaRPr>
          </a:p>
          <a:p>
            <a:pPr>
              <a:lnSpc>
                <a:spcPct val="140000"/>
              </a:lnSpc>
              <a:spcBef>
                <a:spcPct val="0"/>
              </a:spcBef>
            </a:pPr>
            <a:r>
              <a:rPr lang="tr-TR" sz="1300" b="1" dirty="0">
                <a:solidFill>
                  <a:srgbClr val="002060"/>
                </a:solidFill>
              </a:rPr>
              <a:t>Day 2, </a:t>
            </a:r>
            <a:r>
              <a:rPr lang="ro-RO" sz="1300" b="1" dirty="0">
                <a:solidFill>
                  <a:srgbClr val="002060"/>
                </a:solidFill>
              </a:rPr>
              <a:t>3.03.2025 – </a:t>
            </a:r>
            <a:r>
              <a:rPr lang="tr-TR" sz="1300" b="1" dirty="0">
                <a:solidFill>
                  <a:srgbClr val="002060"/>
                </a:solidFill>
              </a:rPr>
              <a:t>Determination of water pollution sources: natural, artificial, continuous, discontinuous causes.</a:t>
            </a:r>
            <a:r>
              <a:rPr lang="ro-RO" sz="1300" b="1" dirty="0">
                <a:solidFill>
                  <a:srgbClr val="002060"/>
                </a:solidFill>
              </a:rPr>
              <a:t> </a:t>
            </a:r>
            <a:endParaRPr lang="en-US" sz="1300" b="1" dirty="0">
              <a:solidFill>
                <a:srgbClr val="002060"/>
              </a:solidFill>
            </a:endParaRPr>
          </a:p>
          <a:p>
            <a:pPr>
              <a:lnSpc>
                <a:spcPct val="140000"/>
              </a:lnSpc>
              <a:spcBef>
                <a:spcPct val="0"/>
              </a:spcBef>
            </a:pPr>
            <a:r>
              <a:rPr lang="tr-TR" sz="1300" b="1" dirty="0">
                <a:solidFill>
                  <a:srgbClr val="002060"/>
                </a:solidFill>
              </a:rPr>
              <a:t>Day 3, </a:t>
            </a:r>
            <a:r>
              <a:rPr lang="ro-RO" sz="1300" b="1" dirty="0">
                <a:solidFill>
                  <a:srgbClr val="002060"/>
                </a:solidFill>
              </a:rPr>
              <a:t>4.03.2025 – </a:t>
            </a:r>
            <a:r>
              <a:rPr lang="tr-TR" sz="1300" b="1" dirty="0">
                <a:solidFill>
                  <a:srgbClr val="002060"/>
                </a:solidFill>
              </a:rPr>
              <a:t>Identification of substances polluting natural waters: physical, chemical, biological, thermal, solid, gas. </a:t>
            </a:r>
            <a:endParaRPr lang="en-US" sz="1300" b="1" dirty="0">
              <a:solidFill>
                <a:srgbClr val="002060"/>
              </a:solidFill>
            </a:endParaRPr>
          </a:p>
          <a:p>
            <a:pPr>
              <a:lnSpc>
                <a:spcPct val="140000"/>
              </a:lnSpc>
              <a:spcBef>
                <a:spcPct val="0"/>
              </a:spcBef>
            </a:pPr>
            <a:r>
              <a:rPr lang="tr-TR" sz="1300" b="1" dirty="0">
                <a:solidFill>
                  <a:srgbClr val="002060"/>
                </a:solidFill>
              </a:rPr>
              <a:t>Day 4, </a:t>
            </a:r>
            <a:r>
              <a:rPr lang="ro-RO" sz="1300" b="1" dirty="0">
                <a:solidFill>
                  <a:srgbClr val="002060"/>
                </a:solidFill>
              </a:rPr>
              <a:t>5.03.2025 –</a:t>
            </a:r>
            <a:r>
              <a:rPr lang="tr-TR" sz="1300" b="1" dirty="0">
                <a:solidFill>
                  <a:srgbClr val="002060"/>
                </a:solidFill>
              </a:rPr>
              <a:t>Distribution</a:t>
            </a:r>
            <a:r>
              <a:rPr lang="ro-RO" sz="1300" b="1" dirty="0">
                <a:solidFill>
                  <a:srgbClr val="002060"/>
                </a:solidFill>
              </a:rPr>
              <a:t> </a:t>
            </a:r>
            <a:r>
              <a:rPr lang="tr-TR" sz="1300" b="1" dirty="0">
                <a:solidFill>
                  <a:srgbClr val="002060"/>
                </a:solidFill>
              </a:rPr>
              <a:t>pattern of water pollutants. </a:t>
            </a:r>
            <a:endParaRPr lang="en-US" sz="1300" b="1" dirty="0">
              <a:solidFill>
                <a:srgbClr val="002060"/>
              </a:solidFill>
            </a:endParaRPr>
          </a:p>
          <a:p>
            <a:pPr>
              <a:lnSpc>
                <a:spcPct val="140000"/>
              </a:lnSpc>
              <a:spcBef>
                <a:spcPct val="0"/>
              </a:spcBef>
            </a:pPr>
            <a:r>
              <a:rPr lang="tr-TR" sz="1300" b="1" dirty="0">
                <a:solidFill>
                  <a:srgbClr val="002060"/>
                </a:solidFill>
              </a:rPr>
              <a:t>Day 5, </a:t>
            </a:r>
            <a:r>
              <a:rPr lang="ro-RO" sz="1300" b="1" dirty="0">
                <a:solidFill>
                  <a:srgbClr val="002060"/>
                </a:solidFill>
              </a:rPr>
              <a:t>6.03.2025 – </a:t>
            </a:r>
            <a:r>
              <a:rPr lang="tr-TR" sz="1300" b="1" dirty="0">
                <a:solidFill>
                  <a:srgbClr val="002060"/>
                </a:solidFill>
              </a:rPr>
              <a:t>Water sampling: sampling devices, preparation of the device, water samples. </a:t>
            </a:r>
            <a:endParaRPr lang="en-US" sz="1300" b="1" dirty="0">
              <a:solidFill>
                <a:srgbClr val="002060"/>
              </a:solidFill>
            </a:endParaRPr>
          </a:p>
          <a:p>
            <a:pPr>
              <a:lnSpc>
                <a:spcPct val="140000"/>
              </a:lnSpc>
              <a:spcBef>
                <a:spcPct val="0"/>
              </a:spcBef>
            </a:pPr>
            <a:r>
              <a:rPr lang="tr-TR" sz="1300" b="1" dirty="0">
                <a:solidFill>
                  <a:srgbClr val="002060"/>
                </a:solidFill>
              </a:rPr>
              <a:t>Day 6, </a:t>
            </a:r>
            <a:r>
              <a:rPr lang="ro-RO" sz="1300" b="1" dirty="0">
                <a:solidFill>
                  <a:srgbClr val="002060"/>
                </a:solidFill>
              </a:rPr>
              <a:t>7.03.2025 – </a:t>
            </a:r>
            <a:r>
              <a:rPr lang="tr-TR" sz="1300" b="1" dirty="0">
                <a:solidFill>
                  <a:srgbClr val="002060"/>
                </a:solidFill>
              </a:rPr>
              <a:t>Water sampling: preservation, marking and transportation of samples. Filling out sample collection forms. (Istanbul Water Civilizations Museum)</a:t>
            </a:r>
            <a:endParaRPr lang="en-GB" sz="1300" dirty="0">
              <a:solidFill>
                <a:srgbClr val="002060"/>
              </a:solidFill>
            </a:endParaRPr>
          </a:p>
          <a:p>
            <a:pPr>
              <a:lnSpc>
                <a:spcPct val="140000"/>
              </a:lnSpc>
              <a:spcBef>
                <a:spcPct val="0"/>
              </a:spcBef>
            </a:pPr>
            <a:r>
              <a:rPr lang="tr-TR" sz="1300" b="1" dirty="0">
                <a:solidFill>
                  <a:srgbClr val="002060"/>
                </a:solidFill>
              </a:rPr>
              <a:t>Day 7, </a:t>
            </a:r>
            <a:r>
              <a:rPr lang="ro-RO" sz="1300" b="1" dirty="0">
                <a:solidFill>
                  <a:srgbClr val="002060"/>
                </a:solidFill>
              </a:rPr>
              <a:t>8.03.2025  - Cultural </a:t>
            </a:r>
            <a:r>
              <a:rPr lang="tr-TR" sz="1300" b="1" dirty="0">
                <a:solidFill>
                  <a:srgbClr val="002060"/>
                </a:solidFill>
              </a:rPr>
              <a:t>visit</a:t>
            </a:r>
            <a:endParaRPr lang="en-GB" sz="1300" dirty="0">
              <a:solidFill>
                <a:srgbClr val="002060"/>
              </a:solidFill>
            </a:endParaRPr>
          </a:p>
          <a:p>
            <a:pPr>
              <a:lnSpc>
                <a:spcPct val="140000"/>
              </a:lnSpc>
              <a:spcBef>
                <a:spcPct val="0"/>
              </a:spcBef>
            </a:pPr>
            <a:r>
              <a:rPr lang="tr-TR" sz="1300" b="1" dirty="0">
                <a:solidFill>
                  <a:srgbClr val="002060"/>
                </a:solidFill>
              </a:rPr>
              <a:t>Day 8, </a:t>
            </a:r>
            <a:r>
              <a:rPr lang="ro-RO" sz="1300" b="1" dirty="0">
                <a:solidFill>
                  <a:srgbClr val="002060"/>
                </a:solidFill>
              </a:rPr>
              <a:t>9.03.2025  - Cultural </a:t>
            </a:r>
            <a:r>
              <a:rPr lang="tr-TR" sz="1300" b="1" dirty="0">
                <a:solidFill>
                  <a:srgbClr val="002060"/>
                </a:solidFill>
              </a:rPr>
              <a:t>visit</a:t>
            </a:r>
            <a:endParaRPr lang="en-GB" sz="1300" dirty="0">
              <a:solidFill>
                <a:srgbClr val="002060"/>
              </a:solidFill>
            </a:endParaRPr>
          </a:p>
          <a:p>
            <a:pPr>
              <a:lnSpc>
                <a:spcPct val="140000"/>
              </a:lnSpc>
              <a:spcBef>
                <a:spcPct val="0"/>
              </a:spcBef>
            </a:pPr>
            <a:r>
              <a:rPr lang="tr-TR" sz="1300" b="1" dirty="0">
                <a:solidFill>
                  <a:srgbClr val="002060"/>
                </a:solidFill>
              </a:rPr>
              <a:t>Day 9, </a:t>
            </a:r>
            <a:r>
              <a:rPr lang="ro-RO" sz="1300" b="1" dirty="0">
                <a:solidFill>
                  <a:srgbClr val="002060"/>
                </a:solidFill>
              </a:rPr>
              <a:t>10.03.2025  - </a:t>
            </a:r>
            <a:r>
              <a:rPr lang="tr-TR" sz="1300" b="1" dirty="0">
                <a:solidFill>
                  <a:srgbClr val="002060"/>
                </a:solidFill>
              </a:rPr>
              <a:t>Determination of physical indicators of river waters: pH, conductivity, turbidity, total suspension.</a:t>
            </a:r>
            <a:endParaRPr lang="en-US" sz="1300" b="1" dirty="0">
              <a:solidFill>
                <a:srgbClr val="002060"/>
              </a:solidFill>
            </a:endParaRPr>
          </a:p>
          <a:p>
            <a:pPr>
              <a:lnSpc>
                <a:spcPct val="140000"/>
              </a:lnSpc>
              <a:spcBef>
                <a:spcPct val="0"/>
              </a:spcBef>
            </a:pPr>
            <a:r>
              <a:rPr lang="tr-TR" sz="1300" b="1" dirty="0">
                <a:solidFill>
                  <a:srgbClr val="002060"/>
                </a:solidFill>
              </a:rPr>
              <a:t>Day 10, </a:t>
            </a:r>
            <a:r>
              <a:rPr lang="ro-RO" sz="1300" b="1" dirty="0">
                <a:solidFill>
                  <a:srgbClr val="002060"/>
                </a:solidFill>
              </a:rPr>
              <a:t>11.03.2025 – </a:t>
            </a:r>
            <a:r>
              <a:rPr lang="tr-TR" sz="1300" b="1" dirty="0">
                <a:solidFill>
                  <a:srgbClr val="002060"/>
                </a:solidFill>
              </a:rPr>
              <a:t>Determination</a:t>
            </a:r>
            <a:r>
              <a:rPr lang="ro-RO" sz="1300" b="1" dirty="0">
                <a:solidFill>
                  <a:srgbClr val="002060"/>
                </a:solidFill>
              </a:rPr>
              <a:t> </a:t>
            </a:r>
            <a:r>
              <a:rPr lang="tr-TR" sz="1300" b="1" dirty="0">
                <a:solidFill>
                  <a:srgbClr val="002060"/>
                </a:solidFill>
              </a:rPr>
              <a:t> of chemical indicators of river waters: alkalinity and acidity, fixed residue. </a:t>
            </a:r>
            <a:endParaRPr lang="en-US" sz="1300" b="1" dirty="0">
              <a:solidFill>
                <a:srgbClr val="002060"/>
              </a:solidFill>
            </a:endParaRPr>
          </a:p>
          <a:p>
            <a:pPr>
              <a:lnSpc>
                <a:spcPct val="140000"/>
              </a:lnSpc>
              <a:spcBef>
                <a:spcPct val="0"/>
              </a:spcBef>
            </a:pPr>
            <a:r>
              <a:rPr lang="tr-TR" sz="1300" b="1" dirty="0">
                <a:solidFill>
                  <a:srgbClr val="002060"/>
                </a:solidFill>
              </a:rPr>
              <a:t>Day 11, </a:t>
            </a:r>
            <a:r>
              <a:rPr lang="ro-RO" sz="1300" b="1" dirty="0">
                <a:solidFill>
                  <a:srgbClr val="002060"/>
                </a:solidFill>
              </a:rPr>
              <a:t>12.03.2025 – </a:t>
            </a:r>
            <a:r>
              <a:rPr lang="tr-TR" sz="1300" b="1" dirty="0">
                <a:solidFill>
                  <a:srgbClr val="002060"/>
                </a:solidFill>
              </a:rPr>
              <a:t>Determination</a:t>
            </a:r>
            <a:r>
              <a:rPr lang="ro-RO" sz="1300" b="1" dirty="0">
                <a:solidFill>
                  <a:srgbClr val="002060"/>
                </a:solidFill>
              </a:rPr>
              <a:t> </a:t>
            </a:r>
            <a:r>
              <a:rPr lang="tr-TR" sz="1300" b="1" dirty="0">
                <a:solidFill>
                  <a:srgbClr val="002060"/>
                </a:solidFill>
              </a:rPr>
              <a:t> of chemical indicators of river waters: hardness, nitrate and nitrite content, chlorine content. (</a:t>
            </a:r>
            <a:r>
              <a:rPr lang="en-US" sz="1300" b="1" dirty="0">
                <a:solidFill>
                  <a:srgbClr val="002060"/>
                </a:solidFill>
              </a:rPr>
              <a:t>activity at </a:t>
            </a:r>
            <a:r>
              <a:rPr lang="tr-TR" sz="1300" b="1" dirty="0">
                <a:solidFill>
                  <a:srgbClr val="002060"/>
                </a:solidFill>
              </a:rPr>
              <a:t> a chemical company)</a:t>
            </a:r>
            <a:endParaRPr lang="en-GB" sz="1300" dirty="0">
              <a:solidFill>
                <a:srgbClr val="002060"/>
              </a:solidFill>
            </a:endParaRPr>
          </a:p>
          <a:p>
            <a:pPr>
              <a:lnSpc>
                <a:spcPct val="140000"/>
              </a:lnSpc>
              <a:spcBef>
                <a:spcPct val="0"/>
              </a:spcBef>
            </a:pPr>
            <a:r>
              <a:rPr lang="tr-TR" sz="1300" b="1" dirty="0">
                <a:solidFill>
                  <a:srgbClr val="002060"/>
                </a:solidFill>
              </a:rPr>
              <a:t>Day 12, </a:t>
            </a:r>
            <a:r>
              <a:rPr lang="ro-RO" sz="1300" b="1" dirty="0">
                <a:solidFill>
                  <a:srgbClr val="002060"/>
                </a:solidFill>
              </a:rPr>
              <a:t>13.03.2025 – </a:t>
            </a:r>
            <a:r>
              <a:rPr lang="tr-TR" sz="1300" b="1" dirty="0">
                <a:solidFill>
                  <a:srgbClr val="002060"/>
                </a:solidFill>
              </a:rPr>
              <a:t>Determination</a:t>
            </a:r>
            <a:r>
              <a:rPr lang="ro-RO" sz="1300" b="1" dirty="0">
                <a:solidFill>
                  <a:srgbClr val="002060"/>
                </a:solidFill>
              </a:rPr>
              <a:t> </a:t>
            </a:r>
            <a:r>
              <a:rPr lang="tr-TR" sz="1300" b="1" dirty="0">
                <a:solidFill>
                  <a:srgbClr val="002060"/>
                </a:solidFill>
              </a:rPr>
              <a:t> of microbiological indicators of river waters. (chemistry workshop)</a:t>
            </a:r>
            <a:endParaRPr lang="en-GB" sz="1300" dirty="0">
              <a:solidFill>
                <a:srgbClr val="002060"/>
              </a:solidFill>
            </a:endParaRPr>
          </a:p>
          <a:p>
            <a:pPr>
              <a:lnSpc>
                <a:spcPct val="140000"/>
              </a:lnSpc>
              <a:spcBef>
                <a:spcPct val="0"/>
              </a:spcBef>
            </a:pPr>
            <a:r>
              <a:rPr lang="tr-TR" sz="1300" b="1" dirty="0">
                <a:solidFill>
                  <a:srgbClr val="002060"/>
                </a:solidFill>
              </a:rPr>
              <a:t>Day 13, </a:t>
            </a:r>
            <a:r>
              <a:rPr lang="ro-RO" sz="1300" b="1" dirty="0">
                <a:solidFill>
                  <a:srgbClr val="002060"/>
                </a:solidFill>
              </a:rPr>
              <a:t>14.03.2025 –</a:t>
            </a:r>
            <a:r>
              <a:rPr lang="tr-TR" sz="1300" b="1" dirty="0">
                <a:solidFill>
                  <a:srgbClr val="002060"/>
                </a:solidFill>
              </a:rPr>
              <a:t> Evaluation. Presentation of practical work: synthesis and presentation of water quality control methods (Presentation and Closing meeting)</a:t>
            </a:r>
            <a:endParaRPr lang="en-GB" sz="1300" dirty="0">
              <a:solidFill>
                <a:srgbClr val="002060"/>
              </a:solidFill>
            </a:endParaRPr>
          </a:p>
          <a:p>
            <a:pPr>
              <a:lnSpc>
                <a:spcPct val="140000"/>
              </a:lnSpc>
              <a:spcBef>
                <a:spcPct val="0"/>
              </a:spcBef>
            </a:pPr>
            <a:r>
              <a:rPr lang="tr-TR" sz="1300" b="1" dirty="0">
                <a:solidFill>
                  <a:srgbClr val="002060"/>
                </a:solidFill>
              </a:rPr>
              <a:t>Day 14, </a:t>
            </a:r>
            <a:r>
              <a:rPr lang="ro-RO" sz="1300" b="1" dirty="0">
                <a:solidFill>
                  <a:srgbClr val="002060"/>
                </a:solidFill>
              </a:rPr>
              <a:t>15.03.2025 – </a:t>
            </a:r>
            <a:r>
              <a:rPr lang="tr-TR" sz="1300" b="1" dirty="0">
                <a:solidFill>
                  <a:srgbClr val="002060"/>
                </a:solidFill>
              </a:rPr>
              <a:t>Departure</a:t>
            </a:r>
            <a:r>
              <a:rPr lang="ro-RO" sz="1300" b="1" dirty="0">
                <a:solidFill>
                  <a:srgbClr val="002060"/>
                </a:solidFill>
              </a:rPr>
              <a:t> </a:t>
            </a:r>
            <a:r>
              <a:rPr lang="tr-TR" sz="1300" b="1" dirty="0">
                <a:solidFill>
                  <a:srgbClr val="002060"/>
                </a:solidFill>
              </a:rPr>
              <a:t> to Bucharest</a:t>
            </a:r>
            <a:endParaRPr lang="en-GB" sz="1300" dirty="0">
              <a:solidFill>
                <a:srgbClr val="002060"/>
              </a:solidFill>
            </a:endParaRPr>
          </a:p>
          <a:p>
            <a:pPr eaLnBrk="1" hangingPunct="1">
              <a:lnSpc>
                <a:spcPct val="60000"/>
              </a:lnSpc>
              <a:buFont typeface="Wingdings" pitchFamily="2" charset="2"/>
              <a:buChar char="Ø"/>
            </a:pPr>
            <a:endParaRPr lang="ro-RO" sz="1000" dirty="0"/>
          </a:p>
        </p:txBody>
      </p:sp>
    </p:spTree>
  </p:cSld>
  <p:clrMapOvr>
    <a:masterClrMapping/>
  </p:clrMapOvr>
</p:sld>
</file>

<file path=ppt/theme/theme1.xml><?xml version="1.0" encoding="utf-8"?>
<a:theme xmlns:a="http://schemas.openxmlformats.org/drawingml/2006/main" name="Bază">
  <a:themeElements>
    <a:clrScheme name="Bază">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ză">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ză">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TM03457444[[fn=Bază]]</Template>
  <TotalTime>1360</TotalTime>
  <Words>852</Words>
  <Application>Microsoft Office PowerPoint</Application>
  <PresentationFormat>Expunere pe ecran (4:3)</PresentationFormat>
  <Paragraphs>101</Paragraphs>
  <Slides>18</Slides>
  <Notes>3</Notes>
  <HiddenSlides>0</HiddenSlides>
  <MMClips>0</MMClips>
  <ScaleCrop>false</ScaleCrop>
  <HeadingPairs>
    <vt:vector size="6" baseType="variant">
      <vt:variant>
        <vt:lpstr>Fonturi utilizate</vt:lpstr>
      </vt:variant>
      <vt:variant>
        <vt:i4>8</vt:i4>
      </vt:variant>
      <vt:variant>
        <vt:lpstr>Temă</vt:lpstr>
      </vt:variant>
      <vt:variant>
        <vt:i4>1</vt:i4>
      </vt:variant>
      <vt:variant>
        <vt:lpstr>Titluri diapozitive</vt:lpstr>
      </vt:variant>
      <vt:variant>
        <vt:i4>18</vt:i4>
      </vt:variant>
    </vt:vector>
  </HeadingPairs>
  <TitlesOfParts>
    <vt:vector size="27" baseType="lpstr">
      <vt:lpstr>Arial</vt:lpstr>
      <vt:lpstr>Calibri</vt:lpstr>
      <vt:lpstr>Corbel</vt:lpstr>
      <vt:lpstr>Georgia</vt:lpstr>
      <vt:lpstr>Times New Roman</vt:lpstr>
      <vt:lpstr>Verdana</vt:lpstr>
      <vt:lpstr>Wingdings</vt:lpstr>
      <vt:lpstr>Wingdings 3</vt:lpstr>
      <vt:lpstr>Bază</vt:lpstr>
      <vt:lpstr>   Programul ERASMUS+,   KA1 – VET  2024-1-RO01-KA121-VET-000205398 </vt:lpstr>
      <vt:lpstr>Prezentare PowerPoint</vt:lpstr>
      <vt:lpstr>GRUPUL - ȚINTĂ</vt:lpstr>
      <vt:lpstr>Prezentare PowerPoint</vt:lpstr>
      <vt:lpstr> Mobilitate de grup elevi Istanbul , Turcia, 3-14.03.2025 Profesori insotitori  </vt:lpstr>
      <vt:lpstr>OBIECTIVE</vt:lpstr>
      <vt:lpstr>REZULTATE</vt:lpstr>
      <vt:lpstr>DETALII GENERALE PRIVIND MOBILITATEA</vt:lpstr>
      <vt:lpstr>PROGRAMUL MOBILITĂȚII </vt:lpstr>
      <vt:lpstr>ACTIVITATI PRACTICE</vt:lpstr>
      <vt:lpstr>Prezentare PowerPoint</vt:lpstr>
      <vt:lpstr>Prezentare PowerPoint</vt:lpstr>
      <vt:lpstr>Prezentare PowerPoint</vt:lpstr>
      <vt:lpstr>Prezentare PowerPoint</vt:lpstr>
      <vt:lpstr>Prezentare PowerPoint</vt:lpstr>
      <vt:lpstr>Prezentare PowerPoint</vt:lpstr>
      <vt:lpstr>ACTIVITATI CULTURALE </vt:lpstr>
      <vt:lpstr>ACTIVITATI CULTURALE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dc:creator>
  <cp:lastModifiedBy>Daniel Cojocaru</cp:lastModifiedBy>
  <cp:revision>177</cp:revision>
  <dcterms:created xsi:type="dcterms:W3CDTF">2016-08-04T10:39:35Z</dcterms:created>
  <dcterms:modified xsi:type="dcterms:W3CDTF">2025-08-08T14:45:10Z</dcterms:modified>
</cp:coreProperties>
</file>